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Lst>
  <p:notesMasterIdLst>
    <p:notesMasterId r:id="rId47"/>
  </p:notesMasterIdLst>
  <p:sldIdLst>
    <p:sldId id="4611" r:id="rId3"/>
    <p:sldId id="256" r:id="rId4"/>
    <p:sldId id="257" r:id="rId5"/>
    <p:sldId id="258" r:id="rId6"/>
    <p:sldId id="259" r:id="rId7"/>
    <p:sldId id="260" r:id="rId8"/>
    <p:sldId id="261" r:id="rId9"/>
    <p:sldId id="262" r:id="rId10"/>
    <p:sldId id="263" r:id="rId11"/>
    <p:sldId id="264" r:id="rId12"/>
    <p:sldId id="265" r:id="rId13"/>
    <p:sldId id="266" r:id="rId14"/>
    <p:sldId id="4396" r:id="rId15"/>
    <p:sldId id="4601" r:id="rId16"/>
    <p:sldId id="4588" r:id="rId17"/>
    <p:sldId id="3955" r:id="rId18"/>
    <p:sldId id="4600" r:id="rId19"/>
    <p:sldId id="4598" r:id="rId20"/>
    <p:sldId id="4540" r:id="rId21"/>
    <p:sldId id="4599" r:id="rId22"/>
    <p:sldId id="4603" r:id="rId23"/>
    <p:sldId id="4602" r:id="rId24"/>
    <p:sldId id="280" r:id="rId25"/>
    <p:sldId id="2125" r:id="rId26"/>
    <p:sldId id="2137" r:id="rId27"/>
    <p:sldId id="4613" r:id="rId28"/>
    <p:sldId id="4615" r:id="rId29"/>
    <p:sldId id="2136" r:id="rId30"/>
    <p:sldId id="2133" r:id="rId31"/>
    <p:sldId id="2126" r:id="rId32"/>
    <p:sldId id="2128" r:id="rId33"/>
    <p:sldId id="2134" r:id="rId34"/>
    <p:sldId id="2131" r:id="rId35"/>
    <p:sldId id="2135" r:id="rId36"/>
    <p:sldId id="4606" r:id="rId37"/>
    <p:sldId id="275" r:id="rId38"/>
    <p:sldId id="286" r:id="rId39"/>
    <p:sldId id="284" r:id="rId40"/>
    <p:sldId id="4608" r:id="rId41"/>
    <p:sldId id="303" r:id="rId42"/>
    <p:sldId id="4610" r:id="rId43"/>
    <p:sldId id="302" r:id="rId44"/>
    <p:sldId id="291" r:id="rId45"/>
    <p:sldId id="4612" r:id="rId46"/>
  </p:sldIdLst>
  <p:sldSz cx="12192000" cy="6858000"/>
  <p:notesSz cx="6858000" cy="9144000"/>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7" d="100"/>
          <a:sy n="67" d="100"/>
        </p:scale>
        <p:origin x="54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55D28-9609-4628-AB53-ACF6B4FD1F39}" type="doc">
      <dgm:prSet loTypeId="urn:microsoft.com/office/officeart/2005/8/layout/vList2" loCatId="list" qsTypeId="urn:microsoft.com/office/officeart/2005/8/quickstyle/simple1" qsCatId="simple" csTypeId="urn:microsoft.com/office/officeart/2005/8/colors/accent1_2" csCatId="accent1" phldr="0"/>
      <dgm:spPr/>
      <dgm:t>
        <a:bodyPr/>
        <a:lstStyle/>
        <a:p>
          <a:endParaRPr lang="en-GB"/>
        </a:p>
      </dgm:t>
    </dgm:pt>
    <dgm:pt modelId="{03D4A356-E424-4447-9376-9C91D6E1ADAC}">
      <dgm:prSet phldrT="[Text]" phldr="1"/>
      <dgm:spPr/>
      <dgm:t>
        <a:bodyPr/>
        <a:lstStyle/>
        <a:p>
          <a:endParaRPr lang="en-GB"/>
        </a:p>
      </dgm:t>
    </dgm:pt>
    <dgm:pt modelId="{1F1B110F-8D26-49E5-B01C-74FB2FFE379F}" type="parTrans" cxnId="{83209521-B031-4DE0-82C7-6928D4B88F35}">
      <dgm:prSet/>
      <dgm:spPr/>
      <dgm:t>
        <a:bodyPr/>
        <a:lstStyle/>
        <a:p>
          <a:endParaRPr lang="en-GB"/>
        </a:p>
      </dgm:t>
    </dgm:pt>
    <dgm:pt modelId="{102F4B0C-B199-42E1-A0A8-08735324F708}" type="sibTrans" cxnId="{83209521-B031-4DE0-82C7-6928D4B88F35}">
      <dgm:prSet/>
      <dgm:spPr/>
      <dgm:t>
        <a:bodyPr/>
        <a:lstStyle/>
        <a:p>
          <a:endParaRPr lang="en-GB"/>
        </a:p>
      </dgm:t>
    </dgm:pt>
    <dgm:pt modelId="{19FCE2FA-78B7-4ABC-8EFE-B61B431E0AAC}">
      <dgm:prSet phldrT="[Text]" phldr="1"/>
      <dgm:spPr/>
      <dgm:t>
        <a:bodyPr/>
        <a:lstStyle/>
        <a:p>
          <a:endParaRPr lang="en-GB"/>
        </a:p>
      </dgm:t>
    </dgm:pt>
    <dgm:pt modelId="{19669EB9-D23A-4811-B0C9-545B9B63CB68}" type="parTrans" cxnId="{A5F3802A-EBF4-4E74-B731-0285641221A2}">
      <dgm:prSet/>
      <dgm:spPr/>
      <dgm:t>
        <a:bodyPr/>
        <a:lstStyle/>
        <a:p>
          <a:endParaRPr lang="en-GB"/>
        </a:p>
      </dgm:t>
    </dgm:pt>
    <dgm:pt modelId="{4EB835FE-2E23-4678-A5C0-9C9F321588FB}" type="sibTrans" cxnId="{A5F3802A-EBF4-4E74-B731-0285641221A2}">
      <dgm:prSet/>
      <dgm:spPr/>
      <dgm:t>
        <a:bodyPr/>
        <a:lstStyle/>
        <a:p>
          <a:endParaRPr lang="en-GB"/>
        </a:p>
      </dgm:t>
    </dgm:pt>
    <dgm:pt modelId="{16136FC8-02C7-42AE-873B-FC165EB66488}">
      <dgm:prSet phldrT="[Text]" phldr="1"/>
      <dgm:spPr/>
      <dgm:t>
        <a:bodyPr/>
        <a:lstStyle/>
        <a:p>
          <a:endParaRPr lang="en-GB"/>
        </a:p>
      </dgm:t>
    </dgm:pt>
    <dgm:pt modelId="{CD6FFBD4-06E8-4128-91B5-08F56FF90C17}" type="parTrans" cxnId="{5787659E-389F-4DA8-8235-7E7930C44638}">
      <dgm:prSet/>
      <dgm:spPr/>
      <dgm:t>
        <a:bodyPr/>
        <a:lstStyle/>
        <a:p>
          <a:endParaRPr lang="en-GB"/>
        </a:p>
      </dgm:t>
    </dgm:pt>
    <dgm:pt modelId="{DBC7F7EA-024A-4E22-B21A-8B8073C3CB4E}" type="sibTrans" cxnId="{5787659E-389F-4DA8-8235-7E7930C44638}">
      <dgm:prSet/>
      <dgm:spPr/>
      <dgm:t>
        <a:bodyPr/>
        <a:lstStyle/>
        <a:p>
          <a:endParaRPr lang="en-GB"/>
        </a:p>
      </dgm:t>
    </dgm:pt>
    <dgm:pt modelId="{67E1B37F-B522-424B-9F61-A2D1CD03083B}">
      <dgm:prSet phldrT="[Text]" phldr="1"/>
      <dgm:spPr/>
      <dgm:t>
        <a:bodyPr/>
        <a:lstStyle/>
        <a:p>
          <a:endParaRPr lang="en-GB"/>
        </a:p>
      </dgm:t>
    </dgm:pt>
    <dgm:pt modelId="{9BA4ED11-587C-4629-AFEF-F17670C35C17}" type="parTrans" cxnId="{0F961114-D8B8-459E-8FED-1271D88508A2}">
      <dgm:prSet/>
      <dgm:spPr/>
      <dgm:t>
        <a:bodyPr/>
        <a:lstStyle/>
        <a:p>
          <a:endParaRPr lang="en-GB"/>
        </a:p>
      </dgm:t>
    </dgm:pt>
    <dgm:pt modelId="{FE412259-89B8-4BC4-89BE-201281D6AE23}" type="sibTrans" cxnId="{0F961114-D8B8-459E-8FED-1271D88508A2}">
      <dgm:prSet/>
      <dgm:spPr/>
      <dgm:t>
        <a:bodyPr/>
        <a:lstStyle/>
        <a:p>
          <a:endParaRPr lang="en-GB"/>
        </a:p>
      </dgm:t>
    </dgm:pt>
    <dgm:pt modelId="{BD66E3C2-6EBC-49C6-BF69-2ED169CE75D0}" type="pres">
      <dgm:prSet presAssocID="{B6D55D28-9609-4628-AB53-ACF6B4FD1F39}" presName="linear" presStyleCnt="0">
        <dgm:presLayoutVars>
          <dgm:animLvl val="lvl"/>
          <dgm:resizeHandles val="exact"/>
        </dgm:presLayoutVars>
      </dgm:prSet>
      <dgm:spPr/>
    </dgm:pt>
    <dgm:pt modelId="{618559B6-D2E0-4B60-895A-9F32BFC49652}" type="pres">
      <dgm:prSet presAssocID="{03D4A356-E424-4447-9376-9C91D6E1ADAC}" presName="parentText" presStyleLbl="node1" presStyleIdx="0" presStyleCnt="2">
        <dgm:presLayoutVars>
          <dgm:chMax val="0"/>
          <dgm:bulletEnabled val="1"/>
        </dgm:presLayoutVars>
      </dgm:prSet>
      <dgm:spPr/>
    </dgm:pt>
    <dgm:pt modelId="{5C7B3272-D169-4115-8358-2076B88FC48B}" type="pres">
      <dgm:prSet presAssocID="{03D4A356-E424-4447-9376-9C91D6E1ADAC}" presName="childText" presStyleLbl="revTx" presStyleIdx="0" presStyleCnt="2">
        <dgm:presLayoutVars>
          <dgm:bulletEnabled val="1"/>
        </dgm:presLayoutVars>
      </dgm:prSet>
      <dgm:spPr/>
    </dgm:pt>
    <dgm:pt modelId="{B496920F-0879-4D00-8209-39AFFA09375E}" type="pres">
      <dgm:prSet presAssocID="{16136FC8-02C7-42AE-873B-FC165EB66488}" presName="parentText" presStyleLbl="node1" presStyleIdx="1" presStyleCnt="2">
        <dgm:presLayoutVars>
          <dgm:chMax val="0"/>
          <dgm:bulletEnabled val="1"/>
        </dgm:presLayoutVars>
      </dgm:prSet>
      <dgm:spPr/>
    </dgm:pt>
    <dgm:pt modelId="{FDCA5285-7CB1-4119-AFC8-EFB180FE2C31}" type="pres">
      <dgm:prSet presAssocID="{16136FC8-02C7-42AE-873B-FC165EB66488}" presName="childText" presStyleLbl="revTx" presStyleIdx="1" presStyleCnt="2">
        <dgm:presLayoutVars>
          <dgm:bulletEnabled val="1"/>
        </dgm:presLayoutVars>
      </dgm:prSet>
      <dgm:spPr/>
    </dgm:pt>
  </dgm:ptLst>
  <dgm:cxnLst>
    <dgm:cxn modelId="{0F961114-D8B8-459E-8FED-1271D88508A2}" srcId="{16136FC8-02C7-42AE-873B-FC165EB66488}" destId="{67E1B37F-B522-424B-9F61-A2D1CD03083B}" srcOrd="0" destOrd="0" parTransId="{9BA4ED11-587C-4629-AFEF-F17670C35C17}" sibTransId="{FE412259-89B8-4BC4-89BE-201281D6AE23}"/>
    <dgm:cxn modelId="{83209521-B031-4DE0-82C7-6928D4B88F35}" srcId="{B6D55D28-9609-4628-AB53-ACF6B4FD1F39}" destId="{03D4A356-E424-4447-9376-9C91D6E1ADAC}" srcOrd="0" destOrd="0" parTransId="{1F1B110F-8D26-49E5-B01C-74FB2FFE379F}" sibTransId="{102F4B0C-B199-42E1-A0A8-08735324F708}"/>
    <dgm:cxn modelId="{A5F3802A-EBF4-4E74-B731-0285641221A2}" srcId="{03D4A356-E424-4447-9376-9C91D6E1ADAC}" destId="{19FCE2FA-78B7-4ABC-8EFE-B61B431E0AAC}" srcOrd="0" destOrd="0" parTransId="{19669EB9-D23A-4811-B0C9-545B9B63CB68}" sibTransId="{4EB835FE-2E23-4678-A5C0-9C9F321588FB}"/>
    <dgm:cxn modelId="{DDB38543-4387-4F81-987B-8CC0E3B73CBF}" type="presOf" srcId="{B6D55D28-9609-4628-AB53-ACF6B4FD1F39}" destId="{BD66E3C2-6EBC-49C6-BF69-2ED169CE75D0}" srcOrd="0" destOrd="0" presId="urn:microsoft.com/office/officeart/2005/8/layout/vList2"/>
    <dgm:cxn modelId="{54142675-C7E1-482A-8518-D5687209EF07}" type="presOf" srcId="{19FCE2FA-78B7-4ABC-8EFE-B61B431E0AAC}" destId="{5C7B3272-D169-4115-8358-2076B88FC48B}" srcOrd="0" destOrd="0" presId="urn:microsoft.com/office/officeart/2005/8/layout/vList2"/>
    <dgm:cxn modelId="{F4671D87-F325-4D0A-A4A9-728E55062F39}" type="presOf" srcId="{03D4A356-E424-4447-9376-9C91D6E1ADAC}" destId="{618559B6-D2E0-4B60-895A-9F32BFC49652}" srcOrd="0" destOrd="0" presId="urn:microsoft.com/office/officeart/2005/8/layout/vList2"/>
    <dgm:cxn modelId="{5787659E-389F-4DA8-8235-7E7930C44638}" srcId="{B6D55D28-9609-4628-AB53-ACF6B4FD1F39}" destId="{16136FC8-02C7-42AE-873B-FC165EB66488}" srcOrd="1" destOrd="0" parTransId="{CD6FFBD4-06E8-4128-91B5-08F56FF90C17}" sibTransId="{DBC7F7EA-024A-4E22-B21A-8B8073C3CB4E}"/>
    <dgm:cxn modelId="{5C5955A3-0011-48CF-9DE0-DD9561B44480}" type="presOf" srcId="{67E1B37F-B522-424B-9F61-A2D1CD03083B}" destId="{FDCA5285-7CB1-4119-AFC8-EFB180FE2C31}" srcOrd="0" destOrd="0" presId="urn:microsoft.com/office/officeart/2005/8/layout/vList2"/>
    <dgm:cxn modelId="{EAE35AB3-570B-41AC-B010-241B5F74B035}" type="presOf" srcId="{16136FC8-02C7-42AE-873B-FC165EB66488}" destId="{B496920F-0879-4D00-8209-39AFFA09375E}" srcOrd="0" destOrd="0" presId="urn:microsoft.com/office/officeart/2005/8/layout/vList2"/>
    <dgm:cxn modelId="{EFB6DA9C-7606-42B7-B6CF-79019E125FC6}" type="presParOf" srcId="{BD66E3C2-6EBC-49C6-BF69-2ED169CE75D0}" destId="{618559B6-D2E0-4B60-895A-9F32BFC49652}" srcOrd="0" destOrd="0" presId="urn:microsoft.com/office/officeart/2005/8/layout/vList2"/>
    <dgm:cxn modelId="{B114F9F5-85E0-46F8-8CA5-69AB3050A797}" type="presParOf" srcId="{BD66E3C2-6EBC-49C6-BF69-2ED169CE75D0}" destId="{5C7B3272-D169-4115-8358-2076B88FC48B}" srcOrd="1" destOrd="0" presId="urn:microsoft.com/office/officeart/2005/8/layout/vList2"/>
    <dgm:cxn modelId="{0E8D47B4-C92E-4765-A65A-186323262CDB}" type="presParOf" srcId="{BD66E3C2-6EBC-49C6-BF69-2ED169CE75D0}" destId="{B496920F-0879-4D00-8209-39AFFA09375E}" srcOrd="2" destOrd="0" presId="urn:microsoft.com/office/officeart/2005/8/layout/vList2"/>
    <dgm:cxn modelId="{BF630A6A-BBD7-4239-A8A2-22A4AB7C70BA}" type="presParOf" srcId="{BD66E3C2-6EBC-49C6-BF69-2ED169CE75D0}" destId="{FDCA5285-7CB1-4119-AFC8-EFB180FE2C31}"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D55D28-9609-4628-AB53-ACF6B4FD1F39}"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en-GB"/>
        </a:p>
      </dgm:t>
    </dgm:pt>
    <dgm:pt modelId="{D6CF2A40-AA5D-4FA9-9FA1-87697FF36C36}">
      <dgm:prSet phldrT="[Text]" phldr="1"/>
      <dgm:spPr/>
      <dgm:t>
        <a:bodyPr/>
        <a:lstStyle/>
        <a:p>
          <a:endParaRPr lang="en-GB" dirty="0"/>
        </a:p>
      </dgm:t>
    </dgm:pt>
    <dgm:pt modelId="{6E0B7895-8218-44F4-B237-8A0FF4191961}" type="parTrans" cxnId="{3AEDE0F6-9D2F-4D23-87D2-075B4EB715CE}">
      <dgm:prSet/>
      <dgm:spPr/>
      <dgm:t>
        <a:bodyPr/>
        <a:lstStyle/>
        <a:p>
          <a:endParaRPr lang="en-GB"/>
        </a:p>
      </dgm:t>
    </dgm:pt>
    <dgm:pt modelId="{F4B3E21A-7D24-4EBE-93BF-34D38C1A1CA1}" type="sibTrans" cxnId="{3AEDE0F6-9D2F-4D23-87D2-075B4EB715CE}">
      <dgm:prSet/>
      <dgm:spPr/>
      <dgm:t>
        <a:bodyPr/>
        <a:lstStyle/>
        <a:p>
          <a:endParaRPr lang="en-GB"/>
        </a:p>
      </dgm:t>
    </dgm:pt>
    <dgm:pt modelId="{D3EF1AD0-81AA-4082-A3DF-FDFE6121252A}">
      <dgm:prSet phldrT="[Text]" phldr="1"/>
      <dgm:spPr/>
      <dgm:t>
        <a:bodyPr/>
        <a:lstStyle/>
        <a:p>
          <a:endParaRPr lang="en-GB"/>
        </a:p>
      </dgm:t>
    </dgm:pt>
    <dgm:pt modelId="{8CCA18A7-7982-483D-97F2-EC54F2C5AA1D}" type="parTrans" cxnId="{4208CF89-FC3C-4C3F-9085-1BF4DF0C792F}">
      <dgm:prSet/>
      <dgm:spPr/>
      <dgm:t>
        <a:bodyPr/>
        <a:lstStyle/>
        <a:p>
          <a:endParaRPr lang="en-GB"/>
        </a:p>
      </dgm:t>
    </dgm:pt>
    <dgm:pt modelId="{DDA823A4-2384-4C46-A7F7-F7A814B9307B}" type="sibTrans" cxnId="{4208CF89-FC3C-4C3F-9085-1BF4DF0C792F}">
      <dgm:prSet/>
      <dgm:spPr/>
      <dgm:t>
        <a:bodyPr/>
        <a:lstStyle/>
        <a:p>
          <a:endParaRPr lang="en-GB"/>
        </a:p>
      </dgm:t>
    </dgm:pt>
    <dgm:pt modelId="{5BCFB8D3-368C-4F3C-96A6-94AE094297D0}">
      <dgm:prSet phldrT="[Text]" phldr="1"/>
      <dgm:spPr/>
      <dgm:t>
        <a:bodyPr/>
        <a:lstStyle/>
        <a:p>
          <a:endParaRPr lang="en-GB"/>
        </a:p>
      </dgm:t>
    </dgm:pt>
    <dgm:pt modelId="{4712D163-A465-4286-8C47-147193A12804}" type="parTrans" cxnId="{DD6645EC-68BC-4C29-A84D-2CA1D993E5D8}">
      <dgm:prSet/>
      <dgm:spPr/>
      <dgm:t>
        <a:bodyPr/>
        <a:lstStyle/>
        <a:p>
          <a:endParaRPr lang="en-GB"/>
        </a:p>
      </dgm:t>
    </dgm:pt>
    <dgm:pt modelId="{CF80EC87-13CC-45BC-B936-45E3A4EE49F5}" type="sibTrans" cxnId="{DD6645EC-68BC-4C29-A84D-2CA1D993E5D8}">
      <dgm:prSet/>
      <dgm:spPr/>
      <dgm:t>
        <a:bodyPr/>
        <a:lstStyle/>
        <a:p>
          <a:endParaRPr lang="en-GB"/>
        </a:p>
      </dgm:t>
    </dgm:pt>
    <dgm:pt modelId="{9A197D98-B5A5-44B1-9A39-7CF9AC971A13}">
      <dgm:prSet phldrT="[Text]" phldr="1"/>
      <dgm:spPr/>
      <dgm:t>
        <a:bodyPr/>
        <a:lstStyle/>
        <a:p>
          <a:endParaRPr lang="en-GB"/>
        </a:p>
      </dgm:t>
    </dgm:pt>
    <dgm:pt modelId="{87DC5088-E249-44A6-93A4-8A2630B340AF}" type="parTrans" cxnId="{86FB0BB8-4DB9-4AE5-9510-321B196E5A21}">
      <dgm:prSet/>
      <dgm:spPr/>
      <dgm:t>
        <a:bodyPr/>
        <a:lstStyle/>
        <a:p>
          <a:endParaRPr lang="en-GB"/>
        </a:p>
      </dgm:t>
    </dgm:pt>
    <dgm:pt modelId="{98794C56-3421-4C69-9D09-19A865148B96}" type="sibTrans" cxnId="{86FB0BB8-4DB9-4AE5-9510-321B196E5A21}">
      <dgm:prSet/>
      <dgm:spPr/>
      <dgm:t>
        <a:bodyPr/>
        <a:lstStyle/>
        <a:p>
          <a:endParaRPr lang="en-GB"/>
        </a:p>
      </dgm:t>
    </dgm:pt>
    <dgm:pt modelId="{4D44BAF8-75BE-4127-8243-2DC05BD0DDFA}">
      <dgm:prSet phldrT="[Text]" phldr="1"/>
      <dgm:spPr/>
      <dgm:t>
        <a:bodyPr/>
        <a:lstStyle/>
        <a:p>
          <a:endParaRPr lang="en-GB"/>
        </a:p>
      </dgm:t>
    </dgm:pt>
    <dgm:pt modelId="{3FD7079D-C33D-4EDB-B578-89EA5C7E522D}" type="parTrans" cxnId="{D6E121ED-90EF-4645-A22E-3E3460CC3BF7}">
      <dgm:prSet/>
      <dgm:spPr/>
      <dgm:t>
        <a:bodyPr/>
        <a:lstStyle/>
        <a:p>
          <a:endParaRPr lang="en-GB"/>
        </a:p>
      </dgm:t>
    </dgm:pt>
    <dgm:pt modelId="{5D458A46-1816-47AD-8566-A8A91501ED11}" type="sibTrans" cxnId="{D6E121ED-90EF-4645-A22E-3E3460CC3BF7}">
      <dgm:prSet/>
      <dgm:spPr/>
      <dgm:t>
        <a:bodyPr/>
        <a:lstStyle/>
        <a:p>
          <a:endParaRPr lang="en-GB"/>
        </a:p>
      </dgm:t>
    </dgm:pt>
    <dgm:pt modelId="{A8F5A2AE-2E0E-41B6-AE35-2D5432420B25}" type="pres">
      <dgm:prSet presAssocID="{B6D55D28-9609-4628-AB53-ACF6B4FD1F39}" presName="diagram" presStyleCnt="0">
        <dgm:presLayoutVars>
          <dgm:dir/>
          <dgm:resizeHandles val="exact"/>
        </dgm:presLayoutVars>
      </dgm:prSet>
      <dgm:spPr/>
    </dgm:pt>
    <dgm:pt modelId="{863526C6-FEEC-496B-BDE1-B541D3F83C9F}" type="pres">
      <dgm:prSet presAssocID="{D6CF2A40-AA5D-4FA9-9FA1-87697FF36C36}" presName="node" presStyleLbl="node1" presStyleIdx="0" presStyleCnt="5">
        <dgm:presLayoutVars>
          <dgm:bulletEnabled val="1"/>
        </dgm:presLayoutVars>
      </dgm:prSet>
      <dgm:spPr/>
    </dgm:pt>
    <dgm:pt modelId="{96EA4D47-651D-4736-ADEC-58F11DE9FEB8}" type="pres">
      <dgm:prSet presAssocID="{F4B3E21A-7D24-4EBE-93BF-34D38C1A1CA1}" presName="sibTrans" presStyleCnt="0"/>
      <dgm:spPr/>
    </dgm:pt>
    <dgm:pt modelId="{27FA9AA9-3436-44A1-86D0-1B5577534EB7}" type="pres">
      <dgm:prSet presAssocID="{D3EF1AD0-81AA-4082-A3DF-FDFE6121252A}" presName="node" presStyleLbl="node1" presStyleIdx="1" presStyleCnt="5">
        <dgm:presLayoutVars>
          <dgm:bulletEnabled val="1"/>
        </dgm:presLayoutVars>
      </dgm:prSet>
      <dgm:spPr/>
    </dgm:pt>
    <dgm:pt modelId="{4533AAF9-FF54-4326-B6DD-E1F654133B64}" type="pres">
      <dgm:prSet presAssocID="{DDA823A4-2384-4C46-A7F7-F7A814B9307B}" presName="sibTrans" presStyleCnt="0"/>
      <dgm:spPr/>
    </dgm:pt>
    <dgm:pt modelId="{29A9863A-40DA-4369-A8C4-695482F900E0}" type="pres">
      <dgm:prSet presAssocID="{5BCFB8D3-368C-4F3C-96A6-94AE094297D0}" presName="node" presStyleLbl="node1" presStyleIdx="2" presStyleCnt="5">
        <dgm:presLayoutVars>
          <dgm:bulletEnabled val="1"/>
        </dgm:presLayoutVars>
      </dgm:prSet>
      <dgm:spPr/>
    </dgm:pt>
    <dgm:pt modelId="{213B6DAB-F71B-41AC-8853-831821F37F89}" type="pres">
      <dgm:prSet presAssocID="{CF80EC87-13CC-45BC-B936-45E3A4EE49F5}" presName="sibTrans" presStyleCnt="0"/>
      <dgm:spPr/>
    </dgm:pt>
    <dgm:pt modelId="{1D1A5882-C844-4382-B48D-ED28C3B11C00}" type="pres">
      <dgm:prSet presAssocID="{9A197D98-B5A5-44B1-9A39-7CF9AC971A13}" presName="node" presStyleLbl="node1" presStyleIdx="3" presStyleCnt="5">
        <dgm:presLayoutVars>
          <dgm:bulletEnabled val="1"/>
        </dgm:presLayoutVars>
      </dgm:prSet>
      <dgm:spPr/>
    </dgm:pt>
    <dgm:pt modelId="{F01958A5-B461-43DA-82E8-4AAB194D96A2}" type="pres">
      <dgm:prSet presAssocID="{98794C56-3421-4C69-9D09-19A865148B96}" presName="sibTrans" presStyleCnt="0"/>
      <dgm:spPr/>
    </dgm:pt>
    <dgm:pt modelId="{2AB3156D-ABF3-44FC-9DDD-3C35178A8C20}" type="pres">
      <dgm:prSet presAssocID="{4D44BAF8-75BE-4127-8243-2DC05BD0DDFA}" presName="node" presStyleLbl="node1" presStyleIdx="4" presStyleCnt="5">
        <dgm:presLayoutVars>
          <dgm:bulletEnabled val="1"/>
        </dgm:presLayoutVars>
      </dgm:prSet>
      <dgm:spPr/>
    </dgm:pt>
  </dgm:ptLst>
  <dgm:cxnLst>
    <dgm:cxn modelId="{F3A64635-6A94-4333-90D7-3D1A099B09FC}" type="presOf" srcId="{5BCFB8D3-368C-4F3C-96A6-94AE094297D0}" destId="{29A9863A-40DA-4369-A8C4-695482F900E0}" srcOrd="0" destOrd="0" presId="urn:microsoft.com/office/officeart/2005/8/layout/default"/>
    <dgm:cxn modelId="{B8119C36-D724-423E-8A9A-8AF3DAEC2539}" type="presOf" srcId="{4D44BAF8-75BE-4127-8243-2DC05BD0DDFA}" destId="{2AB3156D-ABF3-44FC-9DDD-3C35178A8C20}" srcOrd="0" destOrd="0" presId="urn:microsoft.com/office/officeart/2005/8/layout/default"/>
    <dgm:cxn modelId="{6E162A3A-D121-4713-B37E-BF782E986A20}" type="presOf" srcId="{D3EF1AD0-81AA-4082-A3DF-FDFE6121252A}" destId="{27FA9AA9-3436-44A1-86D0-1B5577534EB7}" srcOrd="0" destOrd="0" presId="urn:microsoft.com/office/officeart/2005/8/layout/default"/>
    <dgm:cxn modelId="{9DCC925F-FF3C-4363-B2FB-0827702AFE3C}" type="presOf" srcId="{D6CF2A40-AA5D-4FA9-9FA1-87697FF36C36}" destId="{863526C6-FEEC-496B-BDE1-B541D3F83C9F}" srcOrd="0" destOrd="0" presId="urn:microsoft.com/office/officeart/2005/8/layout/default"/>
    <dgm:cxn modelId="{4208CF89-FC3C-4C3F-9085-1BF4DF0C792F}" srcId="{B6D55D28-9609-4628-AB53-ACF6B4FD1F39}" destId="{D3EF1AD0-81AA-4082-A3DF-FDFE6121252A}" srcOrd="1" destOrd="0" parTransId="{8CCA18A7-7982-483D-97F2-EC54F2C5AA1D}" sibTransId="{DDA823A4-2384-4C46-A7F7-F7A814B9307B}"/>
    <dgm:cxn modelId="{7BBE6691-1284-4CEB-84F3-DAF94F4ED7EA}" type="presOf" srcId="{B6D55D28-9609-4628-AB53-ACF6B4FD1F39}" destId="{A8F5A2AE-2E0E-41B6-AE35-2D5432420B25}" srcOrd="0" destOrd="0" presId="urn:microsoft.com/office/officeart/2005/8/layout/default"/>
    <dgm:cxn modelId="{66B47E9F-2B66-4A9E-AF1E-F02922CA23F6}" type="presOf" srcId="{9A197D98-B5A5-44B1-9A39-7CF9AC971A13}" destId="{1D1A5882-C844-4382-B48D-ED28C3B11C00}" srcOrd="0" destOrd="0" presId="urn:microsoft.com/office/officeart/2005/8/layout/default"/>
    <dgm:cxn modelId="{86FB0BB8-4DB9-4AE5-9510-321B196E5A21}" srcId="{B6D55D28-9609-4628-AB53-ACF6B4FD1F39}" destId="{9A197D98-B5A5-44B1-9A39-7CF9AC971A13}" srcOrd="3" destOrd="0" parTransId="{87DC5088-E249-44A6-93A4-8A2630B340AF}" sibTransId="{98794C56-3421-4C69-9D09-19A865148B96}"/>
    <dgm:cxn modelId="{DD6645EC-68BC-4C29-A84D-2CA1D993E5D8}" srcId="{B6D55D28-9609-4628-AB53-ACF6B4FD1F39}" destId="{5BCFB8D3-368C-4F3C-96A6-94AE094297D0}" srcOrd="2" destOrd="0" parTransId="{4712D163-A465-4286-8C47-147193A12804}" sibTransId="{CF80EC87-13CC-45BC-B936-45E3A4EE49F5}"/>
    <dgm:cxn modelId="{D6E121ED-90EF-4645-A22E-3E3460CC3BF7}" srcId="{B6D55D28-9609-4628-AB53-ACF6B4FD1F39}" destId="{4D44BAF8-75BE-4127-8243-2DC05BD0DDFA}" srcOrd="4" destOrd="0" parTransId="{3FD7079D-C33D-4EDB-B578-89EA5C7E522D}" sibTransId="{5D458A46-1816-47AD-8566-A8A91501ED11}"/>
    <dgm:cxn modelId="{3AEDE0F6-9D2F-4D23-87D2-075B4EB715CE}" srcId="{B6D55D28-9609-4628-AB53-ACF6B4FD1F39}" destId="{D6CF2A40-AA5D-4FA9-9FA1-87697FF36C36}" srcOrd="0" destOrd="0" parTransId="{6E0B7895-8218-44F4-B237-8A0FF4191961}" sibTransId="{F4B3E21A-7D24-4EBE-93BF-34D38C1A1CA1}"/>
    <dgm:cxn modelId="{6A03B678-FA19-43CE-A697-54FB4FC1AF53}" type="presParOf" srcId="{A8F5A2AE-2E0E-41B6-AE35-2D5432420B25}" destId="{863526C6-FEEC-496B-BDE1-B541D3F83C9F}" srcOrd="0" destOrd="0" presId="urn:microsoft.com/office/officeart/2005/8/layout/default"/>
    <dgm:cxn modelId="{372AFD53-B896-4D45-BA95-EB84CBA32A35}" type="presParOf" srcId="{A8F5A2AE-2E0E-41B6-AE35-2D5432420B25}" destId="{96EA4D47-651D-4736-ADEC-58F11DE9FEB8}" srcOrd="1" destOrd="0" presId="urn:microsoft.com/office/officeart/2005/8/layout/default"/>
    <dgm:cxn modelId="{5BF126BC-B802-455F-AC5B-95431E3505EB}" type="presParOf" srcId="{A8F5A2AE-2E0E-41B6-AE35-2D5432420B25}" destId="{27FA9AA9-3436-44A1-86D0-1B5577534EB7}" srcOrd="2" destOrd="0" presId="urn:microsoft.com/office/officeart/2005/8/layout/default"/>
    <dgm:cxn modelId="{C9DAB84A-41C7-44B0-B767-C30E8DCCB442}" type="presParOf" srcId="{A8F5A2AE-2E0E-41B6-AE35-2D5432420B25}" destId="{4533AAF9-FF54-4326-B6DD-E1F654133B64}" srcOrd="3" destOrd="0" presId="urn:microsoft.com/office/officeart/2005/8/layout/default"/>
    <dgm:cxn modelId="{C6D28B07-408C-47BB-9889-13BFFDF91E6B}" type="presParOf" srcId="{A8F5A2AE-2E0E-41B6-AE35-2D5432420B25}" destId="{29A9863A-40DA-4369-A8C4-695482F900E0}" srcOrd="4" destOrd="0" presId="urn:microsoft.com/office/officeart/2005/8/layout/default"/>
    <dgm:cxn modelId="{ABCC9B19-B29C-43D7-975F-500FA3205B71}" type="presParOf" srcId="{A8F5A2AE-2E0E-41B6-AE35-2D5432420B25}" destId="{213B6DAB-F71B-41AC-8853-831821F37F89}" srcOrd="5" destOrd="0" presId="urn:microsoft.com/office/officeart/2005/8/layout/default"/>
    <dgm:cxn modelId="{26917E5D-4BB4-478C-83EA-9AF4B32E2B3A}" type="presParOf" srcId="{A8F5A2AE-2E0E-41B6-AE35-2D5432420B25}" destId="{1D1A5882-C844-4382-B48D-ED28C3B11C00}" srcOrd="6" destOrd="0" presId="urn:microsoft.com/office/officeart/2005/8/layout/default"/>
    <dgm:cxn modelId="{918A9F2E-DB1D-4E55-B4EA-C1A6D024C02E}" type="presParOf" srcId="{A8F5A2AE-2E0E-41B6-AE35-2D5432420B25}" destId="{F01958A5-B461-43DA-82E8-4AAB194D96A2}" srcOrd="7" destOrd="0" presId="urn:microsoft.com/office/officeart/2005/8/layout/default"/>
    <dgm:cxn modelId="{9134E9F8-BD65-419A-91E1-F0304746D69A}" type="presParOf" srcId="{A8F5A2AE-2E0E-41B6-AE35-2D5432420B25}" destId="{2AB3156D-ABF3-44FC-9DDD-3C35178A8C2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D55D28-9609-4628-AB53-ACF6B4FD1F39}" type="doc">
      <dgm:prSet loTypeId="urn:microsoft.com/office/officeart/2008/layout/VerticalCurvedList" loCatId="list" qsTypeId="urn:microsoft.com/office/officeart/2005/8/quickstyle/simple1" qsCatId="simple" csTypeId="urn:microsoft.com/office/officeart/2005/8/colors/accent1_2" csCatId="accent1" phldr="0"/>
      <dgm:spPr/>
      <dgm:t>
        <a:bodyPr/>
        <a:lstStyle/>
        <a:p>
          <a:endParaRPr lang="en-GB"/>
        </a:p>
      </dgm:t>
    </dgm:pt>
    <dgm:pt modelId="{DCAF4614-9A33-4012-801A-341B824FB2A0}">
      <dgm:prSet phldrT="[Text]" phldr="1"/>
      <dgm:spPr/>
      <dgm:t>
        <a:bodyPr/>
        <a:lstStyle/>
        <a:p>
          <a:endParaRPr lang="en-GB"/>
        </a:p>
      </dgm:t>
    </dgm:pt>
    <dgm:pt modelId="{69A0DBF3-B726-4A67-AB3B-2A5EEE34FFFC}" type="parTrans" cxnId="{A6EC5B98-B51F-428E-AB8D-37DE7A807084}">
      <dgm:prSet/>
      <dgm:spPr/>
      <dgm:t>
        <a:bodyPr/>
        <a:lstStyle/>
        <a:p>
          <a:endParaRPr lang="en-GB"/>
        </a:p>
      </dgm:t>
    </dgm:pt>
    <dgm:pt modelId="{7A56D28E-9719-44F3-9279-379366C13555}" type="sibTrans" cxnId="{A6EC5B98-B51F-428E-AB8D-37DE7A807084}">
      <dgm:prSet/>
      <dgm:spPr/>
      <dgm:t>
        <a:bodyPr/>
        <a:lstStyle/>
        <a:p>
          <a:endParaRPr lang="en-GB"/>
        </a:p>
      </dgm:t>
    </dgm:pt>
    <dgm:pt modelId="{F06A9F4D-8130-4E7D-9CF5-829675C7D6CD}">
      <dgm:prSet phldrT="[Text]" phldr="1"/>
      <dgm:spPr/>
      <dgm:t>
        <a:bodyPr/>
        <a:lstStyle/>
        <a:p>
          <a:endParaRPr lang="en-GB"/>
        </a:p>
      </dgm:t>
    </dgm:pt>
    <dgm:pt modelId="{C8F9C385-6992-401C-8D66-2E6A99FA0E4F}" type="parTrans" cxnId="{C1AECC8E-3AF9-424A-ADC8-F0B26500888F}">
      <dgm:prSet/>
      <dgm:spPr/>
      <dgm:t>
        <a:bodyPr/>
        <a:lstStyle/>
        <a:p>
          <a:endParaRPr lang="en-GB"/>
        </a:p>
      </dgm:t>
    </dgm:pt>
    <dgm:pt modelId="{B75B1D54-AA3B-40B1-BD7A-F31683E0743C}" type="sibTrans" cxnId="{C1AECC8E-3AF9-424A-ADC8-F0B26500888F}">
      <dgm:prSet/>
      <dgm:spPr/>
      <dgm:t>
        <a:bodyPr/>
        <a:lstStyle/>
        <a:p>
          <a:endParaRPr lang="en-GB"/>
        </a:p>
      </dgm:t>
    </dgm:pt>
    <dgm:pt modelId="{CB7CDB27-6225-40CF-AF0C-0FDD2FD9E421}">
      <dgm:prSet phldrT="[Text]" phldr="1"/>
      <dgm:spPr/>
      <dgm:t>
        <a:bodyPr/>
        <a:lstStyle/>
        <a:p>
          <a:endParaRPr lang="en-GB"/>
        </a:p>
      </dgm:t>
    </dgm:pt>
    <dgm:pt modelId="{81B3C122-B2B9-46C3-B0A8-633915DDDE12}" type="parTrans" cxnId="{ABDFC351-C233-451A-A5BB-12849FA76984}">
      <dgm:prSet/>
      <dgm:spPr/>
      <dgm:t>
        <a:bodyPr/>
        <a:lstStyle/>
        <a:p>
          <a:endParaRPr lang="en-GB"/>
        </a:p>
      </dgm:t>
    </dgm:pt>
    <dgm:pt modelId="{20ED8900-E7EB-431E-BAB5-DC8E72D66FA9}" type="sibTrans" cxnId="{ABDFC351-C233-451A-A5BB-12849FA76984}">
      <dgm:prSet/>
      <dgm:spPr/>
      <dgm:t>
        <a:bodyPr/>
        <a:lstStyle/>
        <a:p>
          <a:endParaRPr lang="en-GB"/>
        </a:p>
      </dgm:t>
    </dgm:pt>
    <dgm:pt modelId="{7267967D-256D-400B-A640-ED7F3F680E16}" type="pres">
      <dgm:prSet presAssocID="{B6D55D28-9609-4628-AB53-ACF6B4FD1F39}" presName="Name0" presStyleCnt="0">
        <dgm:presLayoutVars>
          <dgm:chMax val="7"/>
          <dgm:chPref val="7"/>
          <dgm:dir/>
        </dgm:presLayoutVars>
      </dgm:prSet>
      <dgm:spPr/>
    </dgm:pt>
    <dgm:pt modelId="{9766270A-5479-4BEA-93E9-D1B7FC87D609}" type="pres">
      <dgm:prSet presAssocID="{B6D55D28-9609-4628-AB53-ACF6B4FD1F39}" presName="Name1" presStyleCnt="0"/>
      <dgm:spPr/>
    </dgm:pt>
    <dgm:pt modelId="{1C8F8BAD-00FA-4057-BA52-0560FF45879A}" type="pres">
      <dgm:prSet presAssocID="{B6D55D28-9609-4628-AB53-ACF6B4FD1F39}" presName="cycle" presStyleCnt="0"/>
      <dgm:spPr/>
    </dgm:pt>
    <dgm:pt modelId="{CEC32B8B-C21E-4A34-B365-5017EA58052E}" type="pres">
      <dgm:prSet presAssocID="{B6D55D28-9609-4628-AB53-ACF6B4FD1F39}" presName="srcNode" presStyleLbl="node1" presStyleIdx="0" presStyleCnt="3"/>
      <dgm:spPr/>
    </dgm:pt>
    <dgm:pt modelId="{682F40F0-F85E-41DF-A1A7-65389CC5AA7C}" type="pres">
      <dgm:prSet presAssocID="{B6D55D28-9609-4628-AB53-ACF6B4FD1F39}" presName="conn" presStyleLbl="parChTrans1D2" presStyleIdx="0" presStyleCnt="1"/>
      <dgm:spPr/>
    </dgm:pt>
    <dgm:pt modelId="{83FFEE2E-C454-47DB-B70F-07BA31108067}" type="pres">
      <dgm:prSet presAssocID="{B6D55D28-9609-4628-AB53-ACF6B4FD1F39}" presName="extraNode" presStyleLbl="node1" presStyleIdx="0" presStyleCnt="3"/>
      <dgm:spPr/>
    </dgm:pt>
    <dgm:pt modelId="{EFE9A2F1-B6A5-4D81-8EFA-050CB8FBD447}" type="pres">
      <dgm:prSet presAssocID="{B6D55D28-9609-4628-AB53-ACF6B4FD1F39}" presName="dstNode" presStyleLbl="node1" presStyleIdx="0" presStyleCnt="3"/>
      <dgm:spPr/>
    </dgm:pt>
    <dgm:pt modelId="{1680B6D1-8483-4941-B02F-AD2013F4D5E3}" type="pres">
      <dgm:prSet presAssocID="{DCAF4614-9A33-4012-801A-341B824FB2A0}" presName="text_1" presStyleLbl="node1" presStyleIdx="0" presStyleCnt="3">
        <dgm:presLayoutVars>
          <dgm:bulletEnabled val="1"/>
        </dgm:presLayoutVars>
      </dgm:prSet>
      <dgm:spPr/>
    </dgm:pt>
    <dgm:pt modelId="{E523F50F-4B5B-42A5-BA95-39052D64EA21}" type="pres">
      <dgm:prSet presAssocID="{DCAF4614-9A33-4012-801A-341B824FB2A0}" presName="accent_1" presStyleCnt="0"/>
      <dgm:spPr/>
    </dgm:pt>
    <dgm:pt modelId="{59BD1ADD-3B4A-4BB6-9C71-694621C605F8}" type="pres">
      <dgm:prSet presAssocID="{DCAF4614-9A33-4012-801A-341B824FB2A0}" presName="accentRepeatNode" presStyleLbl="solidFgAcc1" presStyleIdx="0" presStyleCnt="3"/>
      <dgm:spPr/>
    </dgm:pt>
    <dgm:pt modelId="{F6116D23-5108-4773-9C87-86EC48C5ABB2}" type="pres">
      <dgm:prSet presAssocID="{F06A9F4D-8130-4E7D-9CF5-829675C7D6CD}" presName="text_2" presStyleLbl="node1" presStyleIdx="1" presStyleCnt="3">
        <dgm:presLayoutVars>
          <dgm:bulletEnabled val="1"/>
        </dgm:presLayoutVars>
      </dgm:prSet>
      <dgm:spPr/>
    </dgm:pt>
    <dgm:pt modelId="{3D2C001C-6D51-46A1-9B29-1F94D2498AAA}" type="pres">
      <dgm:prSet presAssocID="{F06A9F4D-8130-4E7D-9CF5-829675C7D6CD}" presName="accent_2" presStyleCnt="0"/>
      <dgm:spPr/>
    </dgm:pt>
    <dgm:pt modelId="{7818C319-D1B9-49D3-B267-EBF28104B30A}" type="pres">
      <dgm:prSet presAssocID="{F06A9F4D-8130-4E7D-9CF5-829675C7D6CD}" presName="accentRepeatNode" presStyleLbl="solidFgAcc1" presStyleIdx="1" presStyleCnt="3"/>
      <dgm:spPr/>
    </dgm:pt>
    <dgm:pt modelId="{DA899B3A-CBF8-485D-B57C-A482C8C18C9B}" type="pres">
      <dgm:prSet presAssocID="{CB7CDB27-6225-40CF-AF0C-0FDD2FD9E421}" presName="text_3" presStyleLbl="node1" presStyleIdx="2" presStyleCnt="3">
        <dgm:presLayoutVars>
          <dgm:bulletEnabled val="1"/>
        </dgm:presLayoutVars>
      </dgm:prSet>
      <dgm:spPr/>
    </dgm:pt>
    <dgm:pt modelId="{FD0ED9BA-8CBC-4055-BADF-B57D7168D4C3}" type="pres">
      <dgm:prSet presAssocID="{CB7CDB27-6225-40CF-AF0C-0FDD2FD9E421}" presName="accent_3" presStyleCnt="0"/>
      <dgm:spPr/>
    </dgm:pt>
    <dgm:pt modelId="{8DD1B422-B878-42EE-AEEE-34E60756ADE5}" type="pres">
      <dgm:prSet presAssocID="{CB7CDB27-6225-40CF-AF0C-0FDD2FD9E421}" presName="accentRepeatNode" presStyleLbl="solidFgAcc1" presStyleIdx="2" presStyleCnt="3"/>
      <dgm:spPr/>
    </dgm:pt>
  </dgm:ptLst>
  <dgm:cxnLst>
    <dgm:cxn modelId="{C0F24807-8AFA-4F01-A5AA-348EEE109111}" type="presOf" srcId="{B6D55D28-9609-4628-AB53-ACF6B4FD1F39}" destId="{7267967D-256D-400B-A640-ED7F3F680E16}" srcOrd="0" destOrd="0" presId="urn:microsoft.com/office/officeart/2008/layout/VerticalCurvedList"/>
    <dgm:cxn modelId="{ABDFC351-C233-451A-A5BB-12849FA76984}" srcId="{B6D55D28-9609-4628-AB53-ACF6B4FD1F39}" destId="{CB7CDB27-6225-40CF-AF0C-0FDD2FD9E421}" srcOrd="2" destOrd="0" parTransId="{81B3C122-B2B9-46C3-B0A8-633915DDDE12}" sibTransId="{20ED8900-E7EB-431E-BAB5-DC8E72D66FA9}"/>
    <dgm:cxn modelId="{4008BD7A-FADE-4C9E-888A-3B6A2379DE34}" type="presOf" srcId="{7A56D28E-9719-44F3-9279-379366C13555}" destId="{682F40F0-F85E-41DF-A1A7-65389CC5AA7C}" srcOrd="0" destOrd="0" presId="urn:microsoft.com/office/officeart/2008/layout/VerticalCurvedList"/>
    <dgm:cxn modelId="{2E6C4A85-F5D4-4F80-92BA-AC03A2E11D6F}" type="presOf" srcId="{DCAF4614-9A33-4012-801A-341B824FB2A0}" destId="{1680B6D1-8483-4941-B02F-AD2013F4D5E3}" srcOrd="0" destOrd="0" presId="urn:microsoft.com/office/officeart/2008/layout/VerticalCurvedList"/>
    <dgm:cxn modelId="{C1AECC8E-3AF9-424A-ADC8-F0B26500888F}" srcId="{B6D55D28-9609-4628-AB53-ACF6B4FD1F39}" destId="{F06A9F4D-8130-4E7D-9CF5-829675C7D6CD}" srcOrd="1" destOrd="0" parTransId="{C8F9C385-6992-401C-8D66-2E6A99FA0E4F}" sibTransId="{B75B1D54-AA3B-40B1-BD7A-F31683E0743C}"/>
    <dgm:cxn modelId="{A6EC5B98-B51F-428E-AB8D-37DE7A807084}" srcId="{B6D55D28-9609-4628-AB53-ACF6B4FD1F39}" destId="{DCAF4614-9A33-4012-801A-341B824FB2A0}" srcOrd="0" destOrd="0" parTransId="{69A0DBF3-B726-4A67-AB3B-2A5EEE34FFFC}" sibTransId="{7A56D28E-9719-44F3-9279-379366C13555}"/>
    <dgm:cxn modelId="{996594F9-F8BD-4160-9DAA-9CE306715BF5}" type="presOf" srcId="{F06A9F4D-8130-4E7D-9CF5-829675C7D6CD}" destId="{F6116D23-5108-4773-9C87-86EC48C5ABB2}" srcOrd="0" destOrd="0" presId="urn:microsoft.com/office/officeart/2008/layout/VerticalCurvedList"/>
    <dgm:cxn modelId="{CEDF98FB-2109-4562-928D-15F1DC3AFA7B}" type="presOf" srcId="{CB7CDB27-6225-40CF-AF0C-0FDD2FD9E421}" destId="{DA899B3A-CBF8-485D-B57C-A482C8C18C9B}" srcOrd="0" destOrd="0" presId="urn:microsoft.com/office/officeart/2008/layout/VerticalCurvedList"/>
    <dgm:cxn modelId="{806CF49B-713A-4DD8-9AAB-C5234928BD2A}" type="presParOf" srcId="{7267967D-256D-400B-A640-ED7F3F680E16}" destId="{9766270A-5479-4BEA-93E9-D1B7FC87D609}" srcOrd="0" destOrd="0" presId="urn:microsoft.com/office/officeart/2008/layout/VerticalCurvedList"/>
    <dgm:cxn modelId="{150E568D-5E98-4E42-9196-063F780AE780}" type="presParOf" srcId="{9766270A-5479-4BEA-93E9-D1B7FC87D609}" destId="{1C8F8BAD-00FA-4057-BA52-0560FF45879A}" srcOrd="0" destOrd="0" presId="urn:microsoft.com/office/officeart/2008/layout/VerticalCurvedList"/>
    <dgm:cxn modelId="{0B758701-F68D-43AA-8E40-9E5B5A80430B}" type="presParOf" srcId="{1C8F8BAD-00FA-4057-BA52-0560FF45879A}" destId="{CEC32B8B-C21E-4A34-B365-5017EA58052E}" srcOrd="0" destOrd="0" presId="urn:microsoft.com/office/officeart/2008/layout/VerticalCurvedList"/>
    <dgm:cxn modelId="{C0E790F0-C981-44E9-B0E9-0D955F7F9E60}" type="presParOf" srcId="{1C8F8BAD-00FA-4057-BA52-0560FF45879A}" destId="{682F40F0-F85E-41DF-A1A7-65389CC5AA7C}" srcOrd="1" destOrd="0" presId="urn:microsoft.com/office/officeart/2008/layout/VerticalCurvedList"/>
    <dgm:cxn modelId="{988C05A8-912C-43D5-98CB-9072C072F199}" type="presParOf" srcId="{1C8F8BAD-00FA-4057-BA52-0560FF45879A}" destId="{83FFEE2E-C454-47DB-B70F-07BA31108067}" srcOrd="2" destOrd="0" presId="urn:microsoft.com/office/officeart/2008/layout/VerticalCurvedList"/>
    <dgm:cxn modelId="{B5AFF797-4F4B-4B97-BA43-965A67B83069}" type="presParOf" srcId="{1C8F8BAD-00FA-4057-BA52-0560FF45879A}" destId="{EFE9A2F1-B6A5-4D81-8EFA-050CB8FBD447}" srcOrd="3" destOrd="0" presId="urn:microsoft.com/office/officeart/2008/layout/VerticalCurvedList"/>
    <dgm:cxn modelId="{C7332A03-1D60-4CE2-BF36-CF3656CDB107}" type="presParOf" srcId="{9766270A-5479-4BEA-93E9-D1B7FC87D609}" destId="{1680B6D1-8483-4941-B02F-AD2013F4D5E3}" srcOrd="1" destOrd="0" presId="urn:microsoft.com/office/officeart/2008/layout/VerticalCurvedList"/>
    <dgm:cxn modelId="{36591375-EFA5-4A3D-BD8C-0F441155AD8D}" type="presParOf" srcId="{9766270A-5479-4BEA-93E9-D1B7FC87D609}" destId="{E523F50F-4B5B-42A5-BA95-39052D64EA21}" srcOrd="2" destOrd="0" presId="urn:microsoft.com/office/officeart/2008/layout/VerticalCurvedList"/>
    <dgm:cxn modelId="{CE425AA7-2B52-4D08-A2E5-024F692E9FEF}" type="presParOf" srcId="{E523F50F-4B5B-42A5-BA95-39052D64EA21}" destId="{59BD1ADD-3B4A-4BB6-9C71-694621C605F8}" srcOrd="0" destOrd="0" presId="urn:microsoft.com/office/officeart/2008/layout/VerticalCurvedList"/>
    <dgm:cxn modelId="{643BA87C-7531-4B27-A6F2-17EEB8C02F80}" type="presParOf" srcId="{9766270A-5479-4BEA-93E9-D1B7FC87D609}" destId="{F6116D23-5108-4773-9C87-86EC48C5ABB2}" srcOrd="3" destOrd="0" presId="urn:microsoft.com/office/officeart/2008/layout/VerticalCurvedList"/>
    <dgm:cxn modelId="{2EE16B86-D2E0-4897-9EC2-002BF5DB6027}" type="presParOf" srcId="{9766270A-5479-4BEA-93E9-D1B7FC87D609}" destId="{3D2C001C-6D51-46A1-9B29-1F94D2498AAA}" srcOrd="4" destOrd="0" presId="urn:microsoft.com/office/officeart/2008/layout/VerticalCurvedList"/>
    <dgm:cxn modelId="{2A31D43F-9722-4A52-A536-0D7C696CA8D7}" type="presParOf" srcId="{3D2C001C-6D51-46A1-9B29-1F94D2498AAA}" destId="{7818C319-D1B9-49D3-B267-EBF28104B30A}" srcOrd="0" destOrd="0" presId="urn:microsoft.com/office/officeart/2008/layout/VerticalCurvedList"/>
    <dgm:cxn modelId="{E08C0814-69D8-4A55-9764-FD27A00F72FC}" type="presParOf" srcId="{9766270A-5479-4BEA-93E9-D1B7FC87D609}" destId="{DA899B3A-CBF8-485D-B57C-A482C8C18C9B}" srcOrd="5" destOrd="0" presId="urn:microsoft.com/office/officeart/2008/layout/VerticalCurvedList"/>
    <dgm:cxn modelId="{04C276E2-E8B2-422A-9630-B680E530D6C8}" type="presParOf" srcId="{9766270A-5479-4BEA-93E9-D1B7FC87D609}" destId="{FD0ED9BA-8CBC-4055-BADF-B57D7168D4C3}" srcOrd="6" destOrd="0" presId="urn:microsoft.com/office/officeart/2008/layout/VerticalCurvedList"/>
    <dgm:cxn modelId="{9E2794F8-C6A4-4DB8-B3EF-C26A3415A5CB}" type="presParOf" srcId="{FD0ED9BA-8CBC-4055-BADF-B57D7168D4C3}" destId="{8DD1B422-B878-42EE-AEEE-34E60756ADE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D55D28-9609-4628-AB53-ACF6B4FD1F39}" type="doc">
      <dgm:prSet loTypeId="urn:microsoft.com/office/officeart/2008/layout/LinedList" loCatId="list" qsTypeId="urn:microsoft.com/office/officeart/2005/8/quickstyle/simple1" qsCatId="simple" csTypeId="urn:microsoft.com/office/officeart/2005/8/colors/accent1_2" csCatId="accent1" phldr="0"/>
      <dgm:spPr/>
      <dgm:t>
        <a:bodyPr/>
        <a:lstStyle/>
        <a:p>
          <a:endParaRPr lang="en-GB"/>
        </a:p>
      </dgm:t>
    </dgm:pt>
    <dgm:pt modelId="{839E2BB3-6325-4111-B4FC-3E12E893445A}">
      <dgm:prSet phldrT="[Text]" phldr="1"/>
      <dgm:spPr/>
      <dgm:t>
        <a:bodyPr/>
        <a:lstStyle/>
        <a:p>
          <a:endParaRPr lang="en-GB"/>
        </a:p>
      </dgm:t>
    </dgm:pt>
    <dgm:pt modelId="{B58D96DD-A726-4337-9A96-B43EDD5E3417}" type="parTrans" cxnId="{6EDD3332-693F-4E50-85A5-BFE17E3ED1AF}">
      <dgm:prSet/>
      <dgm:spPr/>
      <dgm:t>
        <a:bodyPr/>
        <a:lstStyle/>
        <a:p>
          <a:endParaRPr lang="en-GB"/>
        </a:p>
      </dgm:t>
    </dgm:pt>
    <dgm:pt modelId="{CE07E0FF-6E6A-43CE-A6BC-46C83442DF5D}" type="sibTrans" cxnId="{6EDD3332-693F-4E50-85A5-BFE17E3ED1AF}">
      <dgm:prSet/>
      <dgm:spPr/>
      <dgm:t>
        <a:bodyPr/>
        <a:lstStyle/>
        <a:p>
          <a:endParaRPr lang="en-GB"/>
        </a:p>
      </dgm:t>
    </dgm:pt>
    <dgm:pt modelId="{C147250D-03C1-4E03-B29C-FD7D625AFF6B}">
      <dgm:prSet phldrT="[Text]" phldr="1"/>
      <dgm:spPr/>
      <dgm:t>
        <a:bodyPr/>
        <a:lstStyle/>
        <a:p>
          <a:endParaRPr lang="en-GB"/>
        </a:p>
      </dgm:t>
    </dgm:pt>
    <dgm:pt modelId="{373DF099-8722-4287-A651-DCD9CA11DCC0}" type="parTrans" cxnId="{015052A5-FEEF-4E0B-8905-9B427CDEA94C}">
      <dgm:prSet/>
      <dgm:spPr/>
      <dgm:t>
        <a:bodyPr/>
        <a:lstStyle/>
        <a:p>
          <a:endParaRPr lang="en-GB"/>
        </a:p>
      </dgm:t>
    </dgm:pt>
    <dgm:pt modelId="{CE25E164-1ACD-4B3E-A668-20AF848A4DAB}" type="sibTrans" cxnId="{015052A5-FEEF-4E0B-8905-9B427CDEA94C}">
      <dgm:prSet/>
      <dgm:spPr/>
      <dgm:t>
        <a:bodyPr/>
        <a:lstStyle/>
        <a:p>
          <a:endParaRPr lang="en-GB"/>
        </a:p>
      </dgm:t>
    </dgm:pt>
    <dgm:pt modelId="{33F27BBA-1D2F-434E-ABDF-AE8940CEEA49}">
      <dgm:prSet phldrT="[Text]" phldr="1"/>
      <dgm:spPr/>
      <dgm:t>
        <a:bodyPr/>
        <a:lstStyle/>
        <a:p>
          <a:endParaRPr lang="en-GB"/>
        </a:p>
      </dgm:t>
    </dgm:pt>
    <dgm:pt modelId="{681E6DC8-D878-48B9-951A-8818B54026DB}" type="parTrans" cxnId="{3EB76439-D1E1-4716-B546-6DCEC05EB077}">
      <dgm:prSet/>
      <dgm:spPr/>
      <dgm:t>
        <a:bodyPr/>
        <a:lstStyle/>
        <a:p>
          <a:endParaRPr lang="en-GB"/>
        </a:p>
      </dgm:t>
    </dgm:pt>
    <dgm:pt modelId="{E41E1722-6567-46B7-B915-CE68C4F8F939}" type="sibTrans" cxnId="{3EB76439-D1E1-4716-B546-6DCEC05EB077}">
      <dgm:prSet/>
      <dgm:spPr/>
      <dgm:t>
        <a:bodyPr/>
        <a:lstStyle/>
        <a:p>
          <a:endParaRPr lang="en-GB"/>
        </a:p>
      </dgm:t>
    </dgm:pt>
    <dgm:pt modelId="{C5C7F60E-10E7-44CE-B3F9-8C1D60A12084}">
      <dgm:prSet phldrT="[Text]" phldr="1"/>
      <dgm:spPr/>
      <dgm:t>
        <a:bodyPr/>
        <a:lstStyle/>
        <a:p>
          <a:endParaRPr lang="en-GB"/>
        </a:p>
      </dgm:t>
    </dgm:pt>
    <dgm:pt modelId="{643C6DA0-7333-43E4-A42F-58B61DDB6B49}" type="parTrans" cxnId="{5CB389E6-B62A-4AD2-86D8-90A254999208}">
      <dgm:prSet/>
      <dgm:spPr/>
      <dgm:t>
        <a:bodyPr/>
        <a:lstStyle/>
        <a:p>
          <a:endParaRPr lang="en-GB"/>
        </a:p>
      </dgm:t>
    </dgm:pt>
    <dgm:pt modelId="{138E5CB9-B31D-405E-9294-7FC0F2BA26F4}" type="sibTrans" cxnId="{5CB389E6-B62A-4AD2-86D8-90A254999208}">
      <dgm:prSet/>
      <dgm:spPr/>
      <dgm:t>
        <a:bodyPr/>
        <a:lstStyle/>
        <a:p>
          <a:endParaRPr lang="en-GB"/>
        </a:p>
      </dgm:t>
    </dgm:pt>
    <dgm:pt modelId="{190036D5-FA31-471D-B6B2-20F8E0E2F527}" type="pres">
      <dgm:prSet presAssocID="{B6D55D28-9609-4628-AB53-ACF6B4FD1F39}" presName="vert0" presStyleCnt="0">
        <dgm:presLayoutVars>
          <dgm:dir/>
          <dgm:animOne val="branch"/>
          <dgm:animLvl val="lvl"/>
        </dgm:presLayoutVars>
      </dgm:prSet>
      <dgm:spPr/>
    </dgm:pt>
    <dgm:pt modelId="{29531F6E-6924-41D9-BA6F-2132919070EE}" type="pres">
      <dgm:prSet presAssocID="{839E2BB3-6325-4111-B4FC-3E12E893445A}" presName="thickLine" presStyleLbl="alignNode1" presStyleIdx="0" presStyleCnt="1"/>
      <dgm:spPr/>
    </dgm:pt>
    <dgm:pt modelId="{D4CFF2EE-EB98-444F-AD62-10F5B2AEBE27}" type="pres">
      <dgm:prSet presAssocID="{839E2BB3-6325-4111-B4FC-3E12E893445A}" presName="horz1" presStyleCnt="0"/>
      <dgm:spPr/>
    </dgm:pt>
    <dgm:pt modelId="{6995EEFA-E627-4A0F-B915-D9BB6D4DE69C}" type="pres">
      <dgm:prSet presAssocID="{839E2BB3-6325-4111-B4FC-3E12E893445A}" presName="tx1" presStyleLbl="revTx" presStyleIdx="0" presStyleCnt="4"/>
      <dgm:spPr/>
    </dgm:pt>
    <dgm:pt modelId="{DA550324-0CD5-4852-B72E-FA9382752471}" type="pres">
      <dgm:prSet presAssocID="{839E2BB3-6325-4111-B4FC-3E12E893445A}" presName="vert1" presStyleCnt="0"/>
      <dgm:spPr/>
    </dgm:pt>
    <dgm:pt modelId="{7FB7085C-E4AD-4FC0-BE39-D9C487192FE4}" type="pres">
      <dgm:prSet presAssocID="{C147250D-03C1-4E03-B29C-FD7D625AFF6B}" presName="vertSpace2a" presStyleCnt="0"/>
      <dgm:spPr/>
    </dgm:pt>
    <dgm:pt modelId="{749D8FAA-33EF-43D6-9DE3-6FAD6C62363E}" type="pres">
      <dgm:prSet presAssocID="{C147250D-03C1-4E03-B29C-FD7D625AFF6B}" presName="horz2" presStyleCnt="0"/>
      <dgm:spPr/>
    </dgm:pt>
    <dgm:pt modelId="{47CD690F-67B8-4717-8548-BA72A2457FF8}" type="pres">
      <dgm:prSet presAssocID="{C147250D-03C1-4E03-B29C-FD7D625AFF6B}" presName="horzSpace2" presStyleCnt="0"/>
      <dgm:spPr/>
    </dgm:pt>
    <dgm:pt modelId="{8F45E53C-EB25-4DA5-9F37-52FA59F0A16E}" type="pres">
      <dgm:prSet presAssocID="{C147250D-03C1-4E03-B29C-FD7D625AFF6B}" presName="tx2" presStyleLbl="revTx" presStyleIdx="1" presStyleCnt="4"/>
      <dgm:spPr/>
    </dgm:pt>
    <dgm:pt modelId="{417B1757-4EC8-4A7B-9547-8E9A42DC67A3}" type="pres">
      <dgm:prSet presAssocID="{C147250D-03C1-4E03-B29C-FD7D625AFF6B}" presName="vert2" presStyleCnt="0"/>
      <dgm:spPr/>
    </dgm:pt>
    <dgm:pt modelId="{B43CB383-F0B1-4935-A5C8-639B0AADFA64}" type="pres">
      <dgm:prSet presAssocID="{C147250D-03C1-4E03-B29C-FD7D625AFF6B}" presName="thinLine2b" presStyleLbl="callout" presStyleIdx="0" presStyleCnt="3"/>
      <dgm:spPr/>
    </dgm:pt>
    <dgm:pt modelId="{7E11391F-4B9B-48D0-81E8-2D2F59CEE315}" type="pres">
      <dgm:prSet presAssocID="{C147250D-03C1-4E03-B29C-FD7D625AFF6B}" presName="vertSpace2b" presStyleCnt="0"/>
      <dgm:spPr/>
    </dgm:pt>
    <dgm:pt modelId="{8E981EC9-91DC-47CF-819A-F03A2F201D9B}" type="pres">
      <dgm:prSet presAssocID="{33F27BBA-1D2F-434E-ABDF-AE8940CEEA49}" presName="horz2" presStyleCnt="0"/>
      <dgm:spPr/>
    </dgm:pt>
    <dgm:pt modelId="{6E364E48-4A18-40FE-BF26-D7852DCBDB4B}" type="pres">
      <dgm:prSet presAssocID="{33F27BBA-1D2F-434E-ABDF-AE8940CEEA49}" presName="horzSpace2" presStyleCnt="0"/>
      <dgm:spPr/>
    </dgm:pt>
    <dgm:pt modelId="{41B87E12-2B4B-41A7-B86D-C4281EFD8AF2}" type="pres">
      <dgm:prSet presAssocID="{33F27BBA-1D2F-434E-ABDF-AE8940CEEA49}" presName="tx2" presStyleLbl="revTx" presStyleIdx="2" presStyleCnt="4"/>
      <dgm:spPr/>
    </dgm:pt>
    <dgm:pt modelId="{557D97DE-4828-4135-B4DA-0A6037BD5E1B}" type="pres">
      <dgm:prSet presAssocID="{33F27BBA-1D2F-434E-ABDF-AE8940CEEA49}" presName="vert2" presStyleCnt="0"/>
      <dgm:spPr/>
    </dgm:pt>
    <dgm:pt modelId="{9753A162-13F4-4832-81A5-B129BB05F06D}" type="pres">
      <dgm:prSet presAssocID="{33F27BBA-1D2F-434E-ABDF-AE8940CEEA49}" presName="thinLine2b" presStyleLbl="callout" presStyleIdx="1" presStyleCnt="3"/>
      <dgm:spPr/>
    </dgm:pt>
    <dgm:pt modelId="{8EC9190B-D232-4D45-8644-27C0A5909F02}" type="pres">
      <dgm:prSet presAssocID="{33F27BBA-1D2F-434E-ABDF-AE8940CEEA49}" presName="vertSpace2b" presStyleCnt="0"/>
      <dgm:spPr/>
    </dgm:pt>
    <dgm:pt modelId="{0079A39E-7221-436F-BC9F-7F3C73A3FD73}" type="pres">
      <dgm:prSet presAssocID="{C5C7F60E-10E7-44CE-B3F9-8C1D60A12084}" presName="horz2" presStyleCnt="0"/>
      <dgm:spPr/>
    </dgm:pt>
    <dgm:pt modelId="{D1997AEA-09B1-4C22-A0E9-C045D64CD913}" type="pres">
      <dgm:prSet presAssocID="{C5C7F60E-10E7-44CE-B3F9-8C1D60A12084}" presName="horzSpace2" presStyleCnt="0"/>
      <dgm:spPr/>
    </dgm:pt>
    <dgm:pt modelId="{6347CDE4-23C3-4A01-86F1-B09A24299632}" type="pres">
      <dgm:prSet presAssocID="{C5C7F60E-10E7-44CE-B3F9-8C1D60A12084}" presName="tx2" presStyleLbl="revTx" presStyleIdx="3" presStyleCnt="4"/>
      <dgm:spPr/>
    </dgm:pt>
    <dgm:pt modelId="{CC1EB4C8-8F4B-45E0-9630-A20D2B9E0FC0}" type="pres">
      <dgm:prSet presAssocID="{C5C7F60E-10E7-44CE-B3F9-8C1D60A12084}" presName="vert2" presStyleCnt="0"/>
      <dgm:spPr/>
    </dgm:pt>
    <dgm:pt modelId="{C239349B-ED89-41EF-9AC3-7BC4BB6688C7}" type="pres">
      <dgm:prSet presAssocID="{C5C7F60E-10E7-44CE-B3F9-8C1D60A12084}" presName="thinLine2b" presStyleLbl="callout" presStyleIdx="2" presStyleCnt="3"/>
      <dgm:spPr/>
    </dgm:pt>
    <dgm:pt modelId="{8ED3E50C-0BDC-4B46-92C2-3E2ABA908D44}" type="pres">
      <dgm:prSet presAssocID="{C5C7F60E-10E7-44CE-B3F9-8C1D60A12084}" presName="vertSpace2b" presStyleCnt="0"/>
      <dgm:spPr/>
    </dgm:pt>
  </dgm:ptLst>
  <dgm:cxnLst>
    <dgm:cxn modelId="{E3140800-FA95-495E-9C69-A54AF4C7C427}" type="presOf" srcId="{B6D55D28-9609-4628-AB53-ACF6B4FD1F39}" destId="{190036D5-FA31-471D-B6B2-20F8E0E2F527}" srcOrd="0" destOrd="0" presId="urn:microsoft.com/office/officeart/2008/layout/LinedList"/>
    <dgm:cxn modelId="{66F5AE09-EAD4-4725-B71E-EB7A739FB829}" type="presOf" srcId="{C147250D-03C1-4E03-B29C-FD7D625AFF6B}" destId="{8F45E53C-EB25-4DA5-9F37-52FA59F0A16E}" srcOrd="0" destOrd="0" presId="urn:microsoft.com/office/officeart/2008/layout/LinedList"/>
    <dgm:cxn modelId="{6EDD3332-693F-4E50-85A5-BFE17E3ED1AF}" srcId="{B6D55D28-9609-4628-AB53-ACF6B4FD1F39}" destId="{839E2BB3-6325-4111-B4FC-3E12E893445A}" srcOrd="0" destOrd="0" parTransId="{B58D96DD-A726-4337-9A96-B43EDD5E3417}" sibTransId="{CE07E0FF-6E6A-43CE-A6BC-46C83442DF5D}"/>
    <dgm:cxn modelId="{3EB76439-D1E1-4716-B546-6DCEC05EB077}" srcId="{839E2BB3-6325-4111-B4FC-3E12E893445A}" destId="{33F27BBA-1D2F-434E-ABDF-AE8940CEEA49}" srcOrd="1" destOrd="0" parTransId="{681E6DC8-D878-48B9-951A-8818B54026DB}" sibTransId="{E41E1722-6567-46B7-B915-CE68C4F8F939}"/>
    <dgm:cxn modelId="{B33BE043-41D5-4A08-A6C8-D0F96B6F544A}" type="presOf" srcId="{839E2BB3-6325-4111-B4FC-3E12E893445A}" destId="{6995EEFA-E627-4A0F-B915-D9BB6D4DE69C}" srcOrd="0" destOrd="0" presId="urn:microsoft.com/office/officeart/2008/layout/LinedList"/>
    <dgm:cxn modelId="{108DBD96-E3C0-4F6E-91EE-58E19E67124A}" type="presOf" srcId="{C5C7F60E-10E7-44CE-B3F9-8C1D60A12084}" destId="{6347CDE4-23C3-4A01-86F1-B09A24299632}" srcOrd="0" destOrd="0" presId="urn:microsoft.com/office/officeart/2008/layout/LinedList"/>
    <dgm:cxn modelId="{015052A5-FEEF-4E0B-8905-9B427CDEA94C}" srcId="{839E2BB3-6325-4111-B4FC-3E12E893445A}" destId="{C147250D-03C1-4E03-B29C-FD7D625AFF6B}" srcOrd="0" destOrd="0" parTransId="{373DF099-8722-4287-A651-DCD9CA11DCC0}" sibTransId="{CE25E164-1ACD-4B3E-A668-20AF848A4DAB}"/>
    <dgm:cxn modelId="{8A2DC4AA-8D50-46AF-ACEC-CBE6AC6C0C78}" type="presOf" srcId="{33F27BBA-1D2F-434E-ABDF-AE8940CEEA49}" destId="{41B87E12-2B4B-41A7-B86D-C4281EFD8AF2}" srcOrd="0" destOrd="0" presId="urn:microsoft.com/office/officeart/2008/layout/LinedList"/>
    <dgm:cxn modelId="{5CB389E6-B62A-4AD2-86D8-90A254999208}" srcId="{839E2BB3-6325-4111-B4FC-3E12E893445A}" destId="{C5C7F60E-10E7-44CE-B3F9-8C1D60A12084}" srcOrd="2" destOrd="0" parTransId="{643C6DA0-7333-43E4-A42F-58B61DDB6B49}" sibTransId="{138E5CB9-B31D-405E-9294-7FC0F2BA26F4}"/>
    <dgm:cxn modelId="{416DD654-64E4-48AD-A2B9-2E22AD9F4336}" type="presParOf" srcId="{190036D5-FA31-471D-B6B2-20F8E0E2F527}" destId="{29531F6E-6924-41D9-BA6F-2132919070EE}" srcOrd="0" destOrd="0" presId="urn:microsoft.com/office/officeart/2008/layout/LinedList"/>
    <dgm:cxn modelId="{9C11F4A8-FD5C-4DE1-9384-57A9EDD8DCD0}" type="presParOf" srcId="{190036D5-FA31-471D-B6B2-20F8E0E2F527}" destId="{D4CFF2EE-EB98-444F-AD62-10F5B2AEBE27}" srcOrd="1" destOrd="0" presId="urn:microsoft.com/office/officeart/2008/layout/LinedList"/>
    <dgm:cxn modelId="{0200BFD0-A830-443B-8E2E-3BF8F1EA07EF}" type="presParOf" srcId="{D4CFF2EE-EB98-444F-AD62-10F5B2AEBE27}" destId="{6995EEFA-E627-4A0F-B915-D9BB6D4DE69C}" srcOrd="0" destOrd="0" presId="urn:microsoft.com/office/officeart/2008/layout/LinedList"/>
    <dgm:cxn modelId="{41BCC8EA-48FC-452A-902C-76FC4D0DBEFE}" type="presParOf" srcId="{D4CFF2EE-EB98-444F-AD62-10F5B2AEBE27}" destId="{DA550324-0CD5-4852-B72E-FA9382752471}" srcOrd="1" destOrd="0" presId="urn:microsoft.com/office/officeart/2008/layout/LinedList"/>
    <dgm:cxn modelId="{D06E3A9E-2884-47DF-8625-5C51E1CE09D8}" type="presParOf" srcId="{DA550324-0CD5-4852-B72E-FA9382752471}" destId="{7FB7085C-E4AD-4FC0-BE39-D9C487192FE4}" srcOrd="0" destOrd="0" presId="urn:microsoft.com/office/officeart/2008/layout/LinedList"/>
    <dgm:cxn modelId="{4A2818AE-7DE9-490D-B9EE-BE3D477E8B69}" type="presParOf" srcId="{DA550324-0CD5-4852-B72E-FA9382752471}" destId="{749D8FAA-33EF-43D6-9DE3-6FAD6C62363E}" srcOrd="1" destOrd="0" presId="urn:microsoft.com/office/officeart/2008/layout/LinedList"/>
    <dgm:cxn modelId="{4AE2A5AE-EA08-4EC8-950B-5B178AD16908}" type="presParOf" srcId="{749D8FAA-33EF-43D6-9DE3-6FAD6C62363E}" destId="{47CD690F-67B8-4717-8548-BA72A2457FF8}" srcOrd="0" destOrd="0" presId="urn:microsoft.com/office/officeart/2008/layout/LinedList"/>
    <dgm:cxn modelId="{40357CFA-05B3-4F10-BF01-7EDCC63A1050}" type="presParOf" srcId="{749D8FAA-33EF-43D6-9DE3-6FAD6C62363E}" destId="{8F45E53C-EB25-4DA5-9F37-52FA59F0A16E}" srcOrd="1" destOrd="0" presId="urn:microsoft.com/office/officeart/2008/layout/LinedList"/>
    <dgm:cxn modelId="{7E89CB0A-F778-44E0-A502-D4631CAC7A65}" type="presParOf" srcId="{749D8FAA-33EF-43D6-9DE3-6FAD6C62363E}" destId="{417B1757-4EC8-4A7B-9547-8E9A42DC67A3}" srcOrd="2" destOrd="0" presId="urn:microsoft.com/office/officeart/2008/layout/LinedList"/>
    <dgm:cxn modelId="{6D788944-A90A-4AD5-A554-BCDF90CC81BA}" type="presParOf" srcId="{DA550324-0CD5-4852-B72E-FA9382752471}" destId="{B43CB383-F0B1-4935-A5C8-639B0AADFA64}" srcOrd="2" destOrd="0" presId="urn:microsoft.com/office/officeart/2008/layout/LinedList"/>
    <dgm:cxn modelId="{41DADE5B-91F4-41AD-91CB-20C469FC6983}" type="presParOf" srcId="{DA550324-0CD5-4852-B72E-FA9382752471}" destId="{7E11391F-4B9B-48D0-81E8-2D2F59CEE315}" srcOrd="3" destOrd="0" presId="urn:microsoft.com/office/officeart/2008/layout/LinedList"/>
    <dgm:cxn modelId="{7CA730DE-E4BD-439E-A961-32D6627E426F}" type="presParOf" srcId="{DA550324-0CD5-4852-B72E-FA9382752471}" destId="{8E981EC9-91DC-47CF-819A-F03A2F201D9B}" srcOrd="4" destOrd="0" presId="urn:microsoft.com/office/officeart/2008/layout/LinedList"/>
    <dgm:cxn modelId="{016EA8E0-911F-4D82-BB88-EC3166D001C6}" type="presParOf" srcId="{8E981EC9-91DC-47CF-819A-F03A2F201D9B}" destId="{6E364E48-4A18-40FE-BF26-D7852DCBDB4B}" srcOrd="0" destOrd="0" presId="urn:microsoft.com/office/officeart/2008/layout/LinedList"/>
    <dgm:cxn modelId="{F4295052-6D2C-4A4B-9F66-9D8874EDBE30}" type="presParOf" srcId="{8E981EC9-91DC-47CF-819A-F03A2F201D9B}" destId="{41B87E12-2B4B-41A7-B86D-C4281EFD8AF2}" srcOrd="1" destOrd="0" presId="urn:microsoft.com/office/officeart/2008/layout/LinedList"/>
    <dgm:cxn modelId="{058536F1-54C9-4063-9E2D-26ADD49C035C}" type="presParOf" srcId="{8E981EC9-91DC-47CF-819A-F03A2F201D9B}" destId="{557D97DE-4828-4135-B4DA-0A6037BD5E1B}" srcOrd="2" destOrd="0" presId="urn:microsoft.com/office/officeart/2008/layout/LinedList"/>
    <dgm:cxn modelId="{9B8D9186-BD33-423B-81D1-3155E77B90B6}" type="presParOf" srcId="{DA550324-0CD5-4852-B72E-FA9382752471}" destId="{9753A162-13F4-4832-81A5-B129BB05F06D}" srcOrd="5" destOrd="0" presId="urn:microsoft.com/office/officeart/2008/layout/LinedList"/>
    <dgm:cxn modelId="{D127ADB6-AEEB-4AE9-A4EB-AA622A1541F4}" type="presParOf" srcId="{DA550324-0CD5-4852-B72E-FA9382752471}" destId="{8EC9190B-D232-4D45-8644-27C0A5909F02}" srcOrd="6" destOrd="0" presId="urn:microsoft.com/office/officeart/2008/layout/LinedList"/>
    <dgm:cxn modelId="{FB6070D5-9335-4067-A6AD-E2DDD46BF67F}" type="presParOf" srcId="{DA550324-0CD5-4852-B72E-FA9382752471}" destId="{0079A39E-7221-436F-BC9F-7F3C73A3FD73}" srcOrd="7" destOrd="0" presId="urn:microsoft.com/office/officeart/2008/layout/LinedList"/>
    <dgm:cxn modelId="{DB9ED86C-DBD4-43A4-B39F-41CC50E7CC55}" type="presParOf" srcId="{0079A39E-7221-436F-BC9F-7F3C73A3FD73}" destId="{D1997AEA-09B1-4C22-A0E9-C045D64CD913}" srcOrd="0" destOrd="0" presId="urn:microsoft.com/office/officeart/2008/layout/LinedList"/>
    <dgm:cxn modelId="{7B06D00A-41AD-45C3-8908-A82356FBED05}" type="presParOf" srcId="{0079A39E-7221-436F-BC9F-7F3C73A3FD73}" destId="{6347CDE4-23C3-4A01-86F1-B09A24299632}" srcOrd="1" destOrd="0" presId="urn:microsoft.com/office/officeart/2008/layout/LinedList"/>
    <dgm:cxn modelId="{09D5AFE4-7834-4EBF-B447-492608F9EE88}" type="presParOf" srcId="{0079A39E-7221-436F-BC9F-7F3C73A3FD73}" destId="{CC1EB4C8-8F4B-45E0-9630-A20D2B9E0FC0}" srcOrd="2" destOrd="0" presId="urn:microsoft.com/office/officeart/2008/layout/LinedList"/>
    <dgm:cxn modelId="{5E1D6742-F283-43F3-88FD-A5378606D161}" type="presParOf" srcId="{DA550324-0CD5-4852-B72E-FA9382752471}" destId="{C239349B-ED89-41EF-9AC3-7BC4BB6688C7}" srcOrd="8" destOrd="0" presId="urn:microsoft.com/office/officeart/2008/layout/LinedList"/>
    <dgm:cxn modelId="{CB19B210-45F5-4EE7-972F-B36BE478D867}" type="presParOf" srcId="{DA550324-0CD5-4852-B72E-FA9382752471}" destId="{8ED3E50C-0BDC-4B46-92C2-3E2ABA908D44}"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50A9AC-B817-4A42-A491-7EDF8FB9FEF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AED26D8-C9C5-47C1-8110-C5E6B7368FF2}">
      <dgm:prSet/>
      <dgm:spPr/>
      <dgm:t>
        <a:bodyPr/>
        <a:lstStyle/>
        <a:p>
          <a:r>
            <a:rPr lang="en-GB" i="1"/>
            <a:t>Ayinde v Haringey LBC</a:t>
          </a:r>
          <a:r>
            <a:rPr lang="en-GB"/>
            <a:t> [2025] EWHC 1040 (Admin): wasted costs</a:t>
          </a:r>
          <a:endParaRPr lang="en-US"/>
        </a:p>
      </dgm:t>
    </dgm:pt>
    <dgm:pt modelId="{56836680-CA45-4F7D-9B58-723F9788AD11}" type="parTrans" cxnId="{89ED14AA-1529-4FC9-B9B6-5983AC766B2F}">
      <dgm:prSet/>
      <dgm:spPr/>
      <dgm:t>
        <a:bodyPr/>
        <a:lstStyle/>
        <a:p>
          <a:endParaRPr lang="en-US"/>
        </a:p>
      </dgm:t>
    </dgm:pt>
    <dgm:pt modelId="{8EB4DF5F-7A1E-47EF-9EA6-253351DF5554}" type="sibTrans" cxnId="{89ED14AA-1529-4FC9-B9B6-5983AC766B2F}">
      <dgm:prSet/>
      <dgm:spPr/>
      <dgm:t>
        <a:bodyPr/>
        <a:lstStyle/>
        <a:p>
          <a:endParaRPr lang="en-US"/>
        </a:p>
      </dgm:t>
    </dgm:pt>
    <dgm:pt modelId="{707B3DFF-C55A-4112-97FB-EB7E8FA06FF3}">
      <dgm:prSet/>
      <dgm:spPr/>
      <dgm:t>
        <a:bodyPr/>
        <a:lstStyle/>
        <a:p>
          <a:r>
            <a:rPr lang="en-GB" i="1" dirty="0"/>
            <a:t>Ayinde v Haringey LBC &amp; Al-Haroun v Qatar National Bank QPSC </a:t>
          </a:r>
          <a:r>
            <a:rPr lang="en-GB" dirty="0"/>
            <a:t>[2025] EWHC 1383 (Admin): contempt of court</a:t>
          </a:r>
          <a:endParaRPr lang="en-US" dirty="0"/>
        </a:p>
      </dgm:t>
    </dgm:pt>
    <dgm:pt modelId="{28D533A8-562E-43D1-8C0E-7A6103B93EBF}" type="parTrans" cxnId="{4D913C9F-05D7-4320-91A8-5E49F2B57EA0}">
      <dgm:prSet/>
      <dgm:spPr/>
      <dgm:t>
        <a:bodyPr/>
        <a:lstStyle/>
        <a:p>
          <a:endParaRPr lang="en-US"/>
        </a:p>
      </dgm:t>
    </dgm:pt>
    <dgm:pt modelId="{D1D29595-BF4D-48EE-BBC4-F8B8E64B1C6E}" type="sibTrans" cxnId="{4D913C9F-05D7-4320-91A8-5E49F2B57EA0}">
      <dgm:prSet/>
      <dgm:spPr/>
      <dgm:t>
        <a:bodyPr/>
        <a:lstStyle/>
        <a:p>
          <a:endParaRPr lang="en-US"/>
        </a:p>
      </dgm:t>
    </dgm:pt>
    <dgm:pt modelId="{8C49FA84-5CE4-486B-AEF1-C1A2767AACA6}">
      <dgm:prSet/>
      <dgm:spPr/>
      <dgm:t>
        <a:bodyPr/>
        <a:lstStyle/>
        <a:p>
          <a:r>
            <a:rPr lang="en-GB"/>
            <a:t>What lessons can be learned?</a:t>
          </a:r>
          <a:endParaRPr lang="en-US"/>
        </a:p>
      </dgm:t>
    </dgm:pt>
    <dgm:pt modelId="{D2ABDE6A-303F-4296-8B46-63AF9288EA9E}" type="parTrans" cxnId="{8E2BD568-C5C2-4A22-8C31-C2D89D454023}">
      <dgm:prSet/>
      <dgm:spPr/>
      <dgm:t>
        <a:bodyPr/>
        <a:lstStyle/>
        <a:p>
          <a:endParaRPr lang="en-US"/>
        </a:p>
      </dgm:t>
    </dgm:pt>
    <dgm:pt modelId="{11F0714C-7324-48BA-A612-337D5B9F2474}" type="sibTrans" cxnId="{8E2BD568-C5C2-4A22-8C31-C2D89D454023}">
      <dgm:prSet/>
      <dgm:spPr/>
      <dgm:t>
        <a:bodyPr/>
        <a:lstStyle/>
        <a:p>
          <a:endParaRPr lang="en-US"/>
        </a:p>
      </dgm:t>
    </dgm:pt>
    <dgm:pt modelId="{F6F6ED77-A7D6-416E-AE3B-32F71D1FA57A}" type="pres">
      <dgm:prSet presAssocID="{4050A9AC-B817-4A42-A491-7EDF8FB9FEFF}" presName="root" presStyleCnt="0">
        <dgm:presLayoutVars>
          <dgm:dir/>
          <dgm:resizeHandles val="exact"/>
        </dgm:presLayoutVars>
      </dgm:prSet>
      <dgm:spPr/>
    </dgm:pt>
    <dgm:pt modelId="{F93B0230-B011-4AB6-9EF8-F12B6424578F}" type="pres">
      <dgm:prSet presAssocID="{0AED26D8-C9C5-47C1-8110-C5E6B7368FF2}" presName="compNode" presStyleCnt="0"/>
      <dgm:spPr/>
    </dgm:pt>
    <dgm:pt modelId="{A31A1F7C-3EF9-4D63-8793-C47D64C4AEFC}" type="pres">
      <dgm:prSet presAssocID="{0AED26D8-C9C5-47C1-8110-C5E6B7368FF2}" presName="bgRect" presStyleLbl="bgShp" presStyleIdx="0" presStyleCnt="3"/>
      <dgm:spPr/>
    </dgm:pt>
    <dgm:pt modelId="{1247887E-F58B-49F4-8E38-4A35FDAB3C1F}" type="pres">
      <dgm:prSet presAssocID="{0AED26D8-C9C5-47C1-8110-C5E6B7368F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grammer"/>
        </a:ext>
      </dgm:extLst>
    </dgm:pt>
    <dgm:pt modelId="{A97AD92F-6B5C-4103-B3B3-1ECCB14DEC75}" type="pres">
      <dgm:prSet presAssocID="{0AED26D8-C9C5-47C1-8110-C5E6B7368FF2}" presName="spaceRect" presStyleCnt="0"/>
      <dgm:spPr/>
    </dgm:pt>
    <dgm:pt modelId="{754E06B9-9CF9-4901-BD71-DADA5A040CAA}" type="pres">
      <dgm:prSet presAssocID="{0AED26D8-C9C5-47C1-8110-C5E6B7368FF2}" presName="parTx" presStyleLbl="revTx" presStyleIdx="0" presStyleCnt="3">
        <dgm:presLayoutVars>
          <dgm:chMax val="0"/>
          <dgm:chPref val="0"/>
        </dgm:presLayoutVars>
      </dgm:prSet>
      <dgm:spPr/>
    </dgm:pt>
    <dgm:pt modelId="{4BA189A6-6B4E-4C2F-80CF-390AD46BFFD0}" type="pres">
      <dgm:prSet presAssocID="{8EB4DF5F-7A1E-47EF-9EA6-253351DF5554}" presName="sibTrans" presStyleCnt="0"/>
      <dgm:spPr/>
    </dgm:pt>
    <dgm:pt modelId="{3CEB4A6D-0C54-4515-8B29-06F52B553379}" type="pres">
      <dgm:prSet presAssocID="{707B3DFF-C55A-4112-97FB-EB7E8FA06FF3}" presName="compNode" presStyleCnt="0"/>
      <dgm:spPr/>
    </dgm:pt>
    <dgm:pt modelId="{9E28F25A-9591-4FD8-84EF-88AB8A989252}" type="pres">
      <dgm:prSet presAssocID="{707B3DFF-C55A-4112-97FB-EB7E8FA06FF3}" presName="bgRect" presStyleLbl="bgShp" presStyleIdx="1" presStyleCnt="3"/>
      <dgm:spPr/>
    </dgm:pt>
    <dgm:pt modelId="{F420F4E5-9FD4-41C0-8E87-B697E2848A1B}" type="pres">
      <dgm:prSet presAssocID="{707B3DFF-C55A-4112-97FB-EB7E8FA06F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C3B3B8DE-FE1A-4C7A-9FA8-E77A2D103217}" type="pres">
      <dgm:prSet presAssocID="{707B3DFF-C55A-4112-97FB-EB7E8FA06FF3}" presName="spaceRect" presStyleCnt="0"/>
      <dgm:spPr/>
    </dgm:pt>
    <dgm:pt modelId="{730D839B-3CB1-4077-B183-4A721516896C}" type="pres">
      <dgm:prSet presAssocID="{707B3DFF-C55A-4112-97FB-EB7E8FA06FF3}" presName="parTx" presStyleLbl="revTx" presStyleIdx="1" presStyleCnt="3">
        <dgm:presLayoutVars>
          <dgm:chMax val="0"/>
          <dgm:chPref val="0"/>
        </dgm:presLayoutVars>
      </dgm:prSet>
      <dgm:spPr/>
    </dgm:pt>
    <dgm:pt modelId="{7A027AF7-B09F-4419-80E9-EFD48EB6B49D}" type="pres">
      <dgm:prSet presAssocID="{D1D29595-BF4D-48EE-BBC4-F8B8E64B1C6E}" presName="sibTrans" presStyleCnt="0"/>
      <dgm:spPr/>
    </dgm:pt>
    <dgm:pt modelId="{7CA87374-7104-4E6C-B480-9B0842179AFD}" type="pres">
      <dgm:prSet presAssocID="{8C49FA84-5CE4-486B-AEF1-C1A2767AACA6}" presName="compNode" presStyleCnt="0"/>
      <dgm:spPr/>
    </dgm:pt>
    <dgm:pt modelId="{F0D461C3-CDDD-47E0-9B08-FBC4B02B036B}" type="pres">
      <dgm:prSet presAssocID="{8C49FA84-5CE4-486B-AEF1-C1A2767AACA6}" presName="bgRect" presStyleLbl="bgShp" presStyleIdx="2" presStyleCnt="3"/>
      <dgm:spPr/>
    </dgm:pt>
    <dgm:pt modelId="{F3CB4238-1E2A-4DBA-9ED4-F4EC172E5B8C}" type="pres">
      <dgm:prSet presAssocID="{8C49FA84-5CE4-486B-AEF1-C1A2767AAC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5772C08B-93B4-4B64-A58C-086C2DB188A5}" type="pres">
      <dgm:prSet presAssocID="{8C49FA84-5CE4-486B-AEF1-C1A2767AACA6}" presName="spaceRect" presStyleCnt="0"/>
      <dgm:spPr/>
    </dgm:pt>
    <dgm:pt modelId="{3BB259EC-8B01-4EEE-9A54-F17BA508F384}" type="pres">
      <dgm:prSet presAssocID="{8C49FA84-5CE4-486B-AEF1-C1A2767AACA6}" presName="parTx" presStyleLbl="revTx" presStyleIdx="2" presStyleCnt="3">
        <dgm:presLayoutVars>
          <dgm:chMax val="0"/>
          <dgm:chPref val="0"/>
        </dgm:presLayoutVars>
      </dgm:prSet>
      <dgm:spPr/>
    </dgm:pt>
  </dgm:ptLst>
  <dgm:cxnLst>
    <dgm:cxn modelId="{85D10D3F-FCF3-419D-877A-D38AD5E32D88}" type="presOf" srcId="{8C49FA84-5CE4-486B-AEF1-C1A2767AACA6}" destId="{3BB259EC-8B01-4EEE-9A54-F17BA508F384}" srcOrd="0" destOrd="0" presId="urn:microsoft.com/office/officeart/2018/2/layout/IconVerticalSolidList"/>
    <dgm:cxn modelId="{3B871C68-70F7-4211-AACF-B1E0DE7D1B66}" type="presOf" srcId="{707B3DFF-C55A-4112-97FB-EB7E8FA06FF3}" destId="{730D839B-3CB1-4077-B183-4A721516896C}" srcOrd="0" destOrd="0" presId="urn:microsoft.com/office/officeart/2018/2/layout/IconVerticalSolidList"/>
    <dgm:cxn modelId="{8E2BD568-C5C2-4A22-8C31-C2D89D454023}" srcId="{4050A9AC-B817-4A42-A491-7EDF8FB9FEFF}" destId="{8C49FA84-5CE4-486B-AEF1-C1A2767AACA6}" srcOrd="2" destOrd="0" parTransId="{D2ABDE6A-303F-4296-8B46-63AF9288EA9E}" sibTransId="{11F0714C-7324-48BA-A612-337D5B9F2474}"/>
    <dgm:cxn modelId="{4D913C9F-05D7-4320-91A8-5E49F2B57EA0}" srcId="{4050A9AC-B817-4A42-A491-7EDF8FB9FEFF}" destId="{707B3DFF-C55A-4112-97FB-EB7E8FA06FF3}" srcOrd="1" destOrd="0" parTransId="{28D533A8-562E-43D1-8C0E-7A6103B93EBF}" sibTransId="{D1D29595-BF4D-48EE-BBC4-F8B8E64B1C6E}"/>
    <dgm:cxn modelId="{89ED14AA-1529-4FC9-B9B6-5983AC766B2F}" srcId="{4050A9AC-B817-4A42-A491-7EDF8FB9FEFF}" destId="{0AED26D8-C9C5-47C1-8110-C5E6B7368FF2}" srcOrd="0" destOrd="0" parTransId="{56836680-CA45-4F7D-9B58-723F9788AD11}" sibTransId="{8EB4DF5F-7A1E-47EF-9EA6-253351DF5554}"/>
    <dgm:cxn modelId="{BD9E4FBF-2119-454B-9D56-5B3803F681B9}" type="presOf" srcId="{4050A9AC-B817-4A42-A491-7EDF8FB9FEFF}" destId="{F6F6ED77-A7D6-416E-AE3B-32F71D1FA57A}" srcOrd="0" destOrd="0" presId="urn:microsoft.com/office/officeart/2018/2/layout/IconVerticalSolidList"/>
    <dgm:cxn modelId="{A500CEC4-7933-431C-9028-F96160956EE9}" type="presOf" srcId="{0AED26D8-C9C5-47C1-8110-C5E6B7368FF2}" destId="{754E06B9-9CF9-4901-BD71-DADA5A040CAA}" srcOrd="0" destOrd="0" presId="urn:microsoft.com/office/officeart/2018/2/layout/IconVerticalSolidList"/>
    <dgm:cxn modelId="{29EA09E0-498D-47E5-8477-C062EB5FB328}" type="presParOf" srcId="{F6F6ED77-A7D6-416E-AE3B-32F71D1FA57A}" destId="{F93B0230-B011-4AB6-9EF8-F12B6424578F}" srcOrd="0" destOrd="0" presId="urn:microsoft.com/office/officeart/2018/2/layout/IconVerticalSolidList"/>
    <dgm:cxn modelId="{B5503C1C-6CC6-428A-93C1-A7641A747E6C}" type="presParOf" srcId="{F93B0230-B011-4AB6-9EF8-F12B6424578F}" destId="{A31A1F7C-3EF9-4D63-8793-C47D64C4AEFC}" srcOrd="0" destOrd="0" presId="urn:microsoft.com/office/officeart/2018/2/layout/IconVerticalSolidList"/>
    <dgm:cxn modelId="{D3960952-600A-4FD0-B9F6-80A7CEC35D61}" type="presParOf" srcId="{F93B0230-B011-4AB6-9EF8-F12B6424578F}" destId="{1247887E-F58B-49F4-8E38-4A35FDAB3C1F}" srcOrd="1" destOrd="0" presId="urn:microsoft.com/office/officeart/2018/2/layout/IconVerticalSolidList"/>
    <dgm:cxn modelId="{7B725D7C-1B34-42ED-9D32-76FB0BA2EAC0}" type="presParOf" srcId="{F93B0230-B011-4AB6-9EF8-F12B6424578F}" destId="{A97AD92F-6B5C-4103-B3B3-1ECCB14DEC75}" srcOrd="2" destOrd="0" presId="urn:microsoft.com/office/officeart/2018/2/layout/IconVerticalSolidList"/>
    <dgm:cxn modelId="{D6491E86-90BB-46F9-8252-895B2D23E834}" type="presParOf" srcId="{F93B0230-B011-4AB6-9EF8-F12B6424578F}" destId="{754E06B9-9CF9-4901-BD71-DADA5A040CAA}" srcOrd="3" destOrd="0" presId="urn:microsoft.com/office/officeart/2018/2/layout/IconVerticalSolidList"/>
    <dgm:cxn modelId="{E05CA3FD-598E-40E8-86DC-B96761FACABF}" type="presParOf" srcId="{F6F6ED77-A7D6-416E-AE3B-32F71D1FA57A}" destId="{4BA189A6-6B4E-4C2F-80CF-390AD46BFFD0}" srcOrd="1" destOrd="0" presId="urn:microsoft.com/office/officeart/2018/2/layout/IconVerticalSolidList"/>
    <dgm:cxn modelId="{05F3E8EA-881D-4640-B601-7072899A23C6}" type="presParOf" srcId="{F6F6ED77-A7D6-416E-AE3B-32F71D1FA57A}" destId="{3CEB4A6D-0C54-4515-8B29-06F52B553379}" srcOrd="2" destOrd="0" presId="urn:microsoft.com/office/officeart/2018/2/layout/IconVerticalSolidList"/>
    <dgm:cxn modelId="{8D569558-78B8-4AEE-A74E-EEEC89313919}" type="presParOf" srcId="{3CEB4A6D-0C54-4515-8B29-06F52B553379}" destId="{9E28F25A-9591-4FD8-84EF-88AB8A989252}" srcOrd="0" destOrd="0" presId="urn:microsoft.com/office/officeart/2018/2/layout/IconVerticalSolidList"/>
    <dgm:cxn modelId="{FA6E37B5-E83D-436D-9635-2BBD7768E321}" type="presParOf" srcId="{3CEB4A6D-0C54-4515-8B29-06F52B553379}" destId="{F420F4E5-9FD4-41C0-8E87-B697E2848A1B}" srcOrd="1" destOrd="0" presId="urn:microsoft.com/office/officeart/2018/2/layout/IconVerticalSolidList"/>
    <dgm:cxn modelId="{2B9090E7-1ED2-4C72-8D37-8BDE83C03FEE}" type="presParOf" srcId="{3CEB4A6D-0C54-4515-8B29-06F52B553379}" destId="{C3B3B8DE-FE1A-4C7A-9FA8-E77A2D103217}" srcOrd="2" destOrd="0" presId="urn:microsoft.com/office/officeart/2018/2/layout/IconVerticalSolidList"/>
    <dgm:cxn modelId="{3EC521B2-FC28-4469-99FC-92303F889913}" type="presParOf" srcId="{3CEB4A6D-0C54-4515-8B29-06F52B553379}" destId="{730D839B-3CB1-4077-B183-4A721516896C}" srcOrd="3" destOrd="0" presId="urn:microsoft.com/office/officeart/2018/2/layout/IconVerticalSolidList"/>
    <dgm:cxn modelId="{FBB467C4-415F-4D46-B2AC-89259358BEC4}" type="presParOf" srcId="{F6F6ED77-A7D6-416E-AE3B-32F71D1FA57A}" destId="{7A027AF7-B09F-4419-80E9-EFD48EB6B49D}" srcOrd="3" destOrd="0" presId="urn:microsoft.com/office/officeart/2018/2/layout/IconVerticalSolidList"/>
    <dgm:cxn modelId="{E45A8469-C5CB-4B0B-BED7-474CF885E10A}" type="presParOf" srcId="{F6F6ED77-A7D6-416E-AE3B-32F71D1FA57A}" destId="{7CA87374-7104-4E6C-B480-9B0842179AFD}" srcOrd="4" destOrd="0" presId="urn:microsoft.com/office/officeart/2018/2/layout/IconVerticalSolidList"/>
    <dgm:cxn modelId="{8836D3CA-805F-4721-9A8B-9E319753412B}" type="presParOf" srcId="{7CA87374-7104-4E6C-B480-9B0842179AFD}" destId="{F0D461C3-CDDD-47E0-9B08-FBC4B02B036B}" srcOrd="0" destOrd="0" presId="urn:microsoft.com/office/officeart/2018/2/layout/IconVerticalSolidList"/>
    <dgm:cxn modelId="{5F4050B3-86F4-47AF-84F5-2B78BA005760}" type="presParOf" srcId="{7CA87374-7104-4E6C-B480-9B0842179AFD}" destId="{F3CB4238-1E2A-4DBA-9ED4-F4EC172E5B8C}" srcOrd="1" destOrd="0" presId="urn:microsoft.com/office/officeart/2018/2/layout/IconVerticalSolidList"/>
    <dgm:cxn modelId="{247EADB4-5B55-46BC-A5EA-6E4404E9BAFB}" type="presParOf" srcId="{7CA87374-7104-4E6C-B480-9B0842179AFD}" destId="{5772C08B-93B4-4B64-A58C-086C2DB188A5}" srcOrd="2" destOrd="0" presId="urn:microsoft.com/office/officeart/2018/2/layout/IconVerticalSolidList"/>
    <dgm:cxn modelId="{CF439AC4-5B8A-4664-8C0A-BCA974241523}" type="presParOf" srcId="{7CA87374-7104-4E6C-B480-9B0842179AFD}" destId="{3BB259EC-8B01-4EEE-9A54-F17BA508F3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700E0B-997B-4C66-A0A7-D252D55D928E}" type="doc">
      <dgm:prSet loTypeId="urn:microsoft.com/office/officeart/2005/8/layout/hProcess9" loCatId="process" qsTypeId="urn:microsoft.com/office/officeart/2005/8/quickstyle/simple1" qsCatId="simple" csTypeId="urn:microsoft.com/office/officeart/2005/8/colors/accent1_2" csCatId="accent1" phldr="1"/>
      <dgm:spPr/>
    </dgm:pt>
    <dgm:pt modelId="{2E30F103-D707-4C57-9B3D-1AA1057B428B}">
      <dgm:prSet phldrT="[Text]" phldr="0"/>
      <dgm:spPr/>
      <dgm:t>
        <a:bodyPr/>
        <a:lstStyle/>
        <a:p>
          <a:pPr rtl="0"/>
          <a:r>
            <a:rPr lang="en-GB" dirty="0">
              <a:latin typeface="Book Antiqua Bold"/>
            </a:rPr>
            <a:t>Generating drafts? </a:t>
          </a:r>
          <a:endParaRPr lang="en-GB" dirty="0"/>
        </a:p>
      </dgm:t>
    </dgm:pt>
    <dgm:pt modelId="{C17D3795-F684-49E6-A171-F54058397A22}" type="parTrans" cxnId="{543C964A-92D9-467B-B040-2EC5BB47B531}">
      <dgm:prSet/>
      <dgm:spPr/>
    </dgm:pt>
    <dgm:pt modelId="{41336180-89E9-4998-B5B7-6B4128B6ACF9}" type="sibTrans" cxnId="{543C964A-92D9-467B-B040-2EC5BB47B531}">
      <dgm:prSet/>
      <dgm:spPr/>
    </dgm:pt>
    <dgm:pt modelId="{DDDE16FB-5509-4552-B0CD-F5ADC1113B0D}">
      <dgm:prSet phldrT="[Text]" phldr="0"/>
      <dgm:spPr/>
      <dgm:t>
        <a:bodyPr/>
        <a:lstStyle/>
        <a:p>
          <a:pPr rtl="0"/>
          <a:r>
            <a:rPr lang="en-GB" dirty="0">
              <a:latin typeface="Book Antiqua Bold"/>
            </a:rPr>
            <a:t>Transcribing meetings? </a:t>
          </a:r>
          <a:endParaRPr lang="en-GB" dirty="0"/>
        </a:p>
      </dgm:t>
    </dgm:pt>
    <dgm:pt modelId="{14FE59C7-9F6C-4B80-86F1-6C3EB2E8A046}" type="parTrans" cxnId="{2EE365DD-D3E2-40BE-8C38-F602EE07710D}">
      <dgm:prSet/>
      <dgm:spPr/>
    </dgm:pt>
    <dgm:pt modelId="{FBC03436-1C54-4943-89C5-22AF5237A4F8}" type="sibTrans" cxnId="{2EE365DD-D3E2-40BE-8C38-F602EE07710D}">
      <dgm:prSet/>
      <dgm:spPr/>
    </dgm:pt>
    <dgm:pt modelId="{E1DE01D7-6E15-4495-8CF2-5A702DD750C3}">
      <dgm:prSet phldr="0"/>
      <dgm:spPr/>
      <dgm:t>
        <a:bodyPr/>
        <a:lstStyle/>
        <a:p>
          <a:pPr rtl="0"/>
          <a:r>
            <a:rPr lang="en-GB" dirty="0">
              <a:latin typeface="Book Antiqua Bold"/>
            </a:rPr>
            <a:t>Preparing materials? </a:t>
          </a:r>
        </a:p>
      </dgm:t>
    </dgm:pt>
    <dgm:pt modelId="{57FA75BD-EB12-4310-A286-2901F2A54854}" type="parTrans" cxnId="{DC7E062B-C075-4073-97F7-13B31D6DF050}">
      <dgm:prSet/>
      <dgm:spPr/>
    </dgm:pt>
    <dgm:pt modelId="{83CF3FDE-8217-4104-B768-A95A9AD010FB}" type="sibTrans" cxnId="{DC7E062B-C075-4073-97F7-13B31D6DF050}">
      <dgm:prSet/>
      <dgm:spPr/>
    </dgm:pt>
    <dgm:pt modelId="{A2659765-17B4-4457-949E-9BBADD21FF07}" type="pres">
      <dgm:prSet presAssocID="{ED700E0B-997B-4C66-A0A7-D252D55D928E}" presName="CompostProcess" presStyleCnt="0">
        <dgm:presLayoutVars>
          <dgm:dir/>
          <dgm:resizeHandles val="exact"/>
        </dgm:presLayoutVars>
      </dgm:prSet>
      <dgm:spPr/>
    </dgm:pt>
    <dgm:pt modelId="{B04F0D1D-AEE4-42E3-B4D9-A8C0163AE280}" type="pres">
      <dgm:prSet presAssocID="{ED700E0B-997B-4C66-A0A7-D252D55D928E}" presName="arrow" presStyleLbl="bgShp" presStyleIdx="0" presStyleCnt="1"/>
      <dgm:spPr/>
    </dgm:pt>
    <dgm:pt modelId="{DD949849-A3CD-4C02-86FB-944FBD44A1C1}" type="pres">
      <dgm:prSet presAssocID="{ED700E0B-997B-4C66-A0A7-D252D55D928E}" presName="linearProcess" presStyleCnt="0"/>
      <dgm:spPr/>
    </dgm:pt>
    <dgm:pt modelId="{5FC6DB17-C03C-440C-B9D1-68ED9707CF7E}" type="pres">
      <dgm:prSet presAssocID="{2E30F103-D707-4C57-9B3D-1AA1057B428B}" presName="textNode" presStyleLbl="node1" presStyleIdx="0" presStyleCnt="3">
        <dgm:presLayoutVars>
          <dgm:bulletEnabled val="1"/>
        </dgm:presLayoutVars>
      </dgm:prSet>
      <dgm:spPr/>
    </dgm:pt>
    <dgm:pt modelId="{DB2300B3-131E-4D00-BD29-D4C8AEA82819}" type="pres">
      <dgm:prSet presAssocID="{41336180-89E9-4998-B5B7-6B4128B6ACF9}" presName="sibTrans" presStyleCnt="0"/>
      <dgm:spPr/>
    </dgm:pt>
    <dgm:pt modelId="{DEBDB2BD-1744-42C5-B373-C9889B59A329}" type="pres">
      <dgm:prSet presAssocID="{E1DE01D7-6E15-4495-8CF2-5A702DD750C3}" presName="textNode" presStyleLbl="node1" presStyleIdx="1" presStyleCnt="3">
        <dgm:presLayoutVars>
          <dgm:bulletEnabled val="1"/>
        </dgm:presLayoutVars>
      </dgm:prSet>
      <dgm:spPr/>
    </dgm:pt>
    <dgm:pt modelId="{BC8F3EF9-2505-4DC1-B46B-41FD81BC50EC}" type="pres">
      <dgm:prSet presAssocID="{83CF3FDE-8217-4104-B768-A95A9AD010FB}" presName="sibTrans" presStyleCnt="0"/>
      <dgm:spPr/>
    </dgm:pt>
    <dgm:pt modelId="{0F7704E2-FADA-4F4C-B25E-F182458D719E}" type="pres">
      <dgm:prSet presAssocID="{DDDE16FB-5509-4552-B0CD-F5ADC1113B0D}" presName="textNode" presStyleLbl="node1" presStyleIdx="2" presStyleCnt="3">
        <dgm:presLayoutVars>
          <dgm:bulletEnabled val="1"/>
        </dgm:presLayoutVars>
      </dgm:prSet>
      <dgm:spPr/>
    </dgm:pt>
  </dgm:ptLst>
  <dgm:cxnLst>
    <dgm:cxn modelId="{1DB53021-4375-46C3-A094-57FBF7EBBAA6}" type="presOf" srcId="{E1DE01D7-6E15-4495-8CF2-5A702DD750C3}" destId="{DEBDB2BD-1744-42C5-B373-C9889B59A329}" srcOrd="0" destOrd="0" presId="urn:microsoft.com/office/officeart/2005/8/layout/hProcess9"/>
    <dgm:cxn modelId="{DC7E062B-C075-4073-97F7-13B31D6DF050}" srcId="{ED700E0B-997B-4C66-A0A7-D252D55D928E}" destId="{E1DE01D7-6E15-4495-8CF2-5A702DD750C3}" srcOrd="1" destOrd="0" parTransId="{57FA75BD-EB12-4310-A286-2901F2A54854}" sibTransId="{83CF3FDE-8217-4104-B768-A95A9AD010FB}"/>
    <dgm:cxn modelId="{63E53331-A50A-434E-BCB6-2E35862FC9A0}" type="presOf" srcId="{ED700E0B-997B-4C66-A0A7-D252D55D928E}" destId="{A2659765-17B4-4457-949E-9BBADD21FF07}" srcOrd="0" destOrd="0" presId="urn:microsoft.com/office/officeart/2005/8/layout/hProcess9"/>
    <dgm:cxn modelId="{66BA0E5B-24EB-4B94-812B-4677B272F634}" type="presOf" srcId="{2E30F103-D707-4C57-9B3D-1AA1057B428B}" destId="{5FC6DB17-C03C-440C-B9D1-68ED9707CF7E}" srcOrd="0" destOrd="0" presId="urn:microsoft.com/office/officeart/2005/8/layout/hProcess9"/>
    <dgm:cxn modelId="{543C964A-92D9-467B-B040-2EC5BB47B531}" srcId="{ED700E0B-997B-4C66-A0A7-D252D55D928E}" destId="{2E30F103-D707-4C57-9B3D-1AA1057B428B}" srcOrd="0" destOrd="0" parTransId="{C17D3795-F684-49E6-A171-F54058397A22}" sibTransId="{41336180-89E9-4998-B5B7-6B4128B6ACF9}"/>
    <dgm:cxn modelId="{17368854-2028-40DD-B9D2-83CEED365E3A}" type="presOf" srcId="{DDDE16FB-5509-4552-B0CD-F5ADC1113B0D}" destId="{0F7704E2-FADA-4F4C-B25E-F182458D719E}" srcOrd="0" destOrd="0" presId="urn:microsoft.com/office/officeart/2005/8/layout/hProcess9"/>
    <dgm:cxn modelId="{2EE365DD-D3E2-40BE-8C38-F602EE07710D}" srcId="{ED700E0B-997B-4C66-A0A7-D252D55D928E}" destId="{DDDE16FB-5509-4552-B0CD-F5ADC1113B0D}" srcOrd="2" destOrd="0" parTransId="{14FE59C7-9F6C-4B80-86F1-6C3EB2E8A046}" sibTransId="{FBC03436-1C54-4943-89C5-22AF5237A4F8}"/>
    <dgm:cxn modelId="{0AE8E860-42FE-4432-A92D-FA30463648F1}" type="presParOf" srcId="{A2659765-17B4-4457-949E-9BBADD21FF07}" destId="{B04F0D1D-AEE4-42E3-B4D9-A8C0163AE280}" srcOrd="0" destOrd="0" presId="urn:microsoft.com/office/officeart/2005/8/layout/hProcess9"/>
    <dgm:cxn modelId="{02DCDEC0-3ECD-42CE-9428-BDDE45D0C546}" type="presParOf" srcId="{A2659765-17B4-4457-949E-9BBADD21FF07}" destId="{DD949849-A3CD-4C02-86FB-944FBD44A1C1}" srcOrd="1" destOrd="0" presId="urn:microsoft.com/office/officeart/2005/8/layout/hProcess9"/>
    <dgm:cxn modelId="{B5318595-0016-4E02-9F30-96E13C9A0C8A}" type="presParOf" srcId="{DD949849-A3CD-4C02-86FB-944FBD44A1C1}" destId="{5FC6DB17-C03C-440C-B9D1-68ED9707CF7E}" srcOrd="0" destOrd="0" presId="urn:microsoft.com/office/officeart/2005/8/layout/hProcess9"/>
    <dgm:cxn modelId="{EBC64118-541B-4225-BFB8-A0CDFF414E8A}" type="presParOf" srcId="{DD949849-A3CD-4C02-86FB-944FBD44A1C1}" destId="{DB2300B3-131E-4D00-BD29-D4C8AEA82819}" srcOrd="1" destOrd="0" presId="urn:microsoft.com/office/officeart/2005/8/layout/hProcess9"/>
    <dgm:cxn modelId="{870DC9CC-BE4D-4021-8360-2390CAC1EA2D}" type="presParOf" srcId="{DD949849-A3CD-4C02-86FB-944FBD44A1C1}" destId="{DEBDB2BD-1744-42C5-B373-C9889B59A329}" srcOrd="2" destOrd="0" presId="urn:microsoft.com/office/officeart/2005/8/layout/hProcess9"/>
    <dgm:cxn modelId="{3C40D9B8-54FD-4961-BA00-B0E8B9729B56}" type="presParOf" srcId="{DD949849-A3CD-4C02-86FB-944FBD44A1C1}" destId="{BC8F3EF9-2505-4DC1-B46B-41FD81BC50EC}" srcOrd="3" destOrd="0" presId="urn:microsoft.com/office/officeart/2005/8/layout/hProcess9"/>
    <dgm:cxn modelId="{0656F3CD-F5B2-401D-9E65-101F17911F01}" type="presParOf" srcId="{DD949849-A3CD-4C02-86FB-944FBD44A1C1}" destId="{0F7704E2-FADA-4F4C-B25E-F182458D719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559B6-D2E0-4B60-895A-9F32BFC49652}">
      <dsp:nvSpPr>
        <dsp:cNvPr id="0" name=""/>
        <dsp:cNvSpPr/>
      </dsp:nvSpPr>
      <dsp:spPr>
        <a:xfrm>
          <a:off x="0" y="296279"/>
          <a:ext cx="11282399" cy="917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GB" sz="3800" kern="1200"/>
        </a:p>
      </dsp:txBody>
      <dsp:txXfrm>
        <a:off x="44778" y="341057"/>
        <a:ext cx="11192843" cy="827724"/>
      </dsp:txXfrm>
    </dsp:sp>
    <dsp:sp modelId="{5C7B3272-D169-4115-8358-2076B88FC48B}">
      <dsp:nvSpPr>
        <dsp:cNvPr id="0" name=""/>
        <dsp:cNvSpPr/>
      </dsp:nvSpPr>
      <dsp:spPr>
        <a:xfrm>
          <a:off x="0" y="1213559"/>
          <a:ext cx="11282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216" tIns="48260" rIns="270256" bIns="48260" numCol="1" spcCol="1270" anchor="t" anchorCtr="0">
          <a:noAutofit/>
        </a:bodyPr>
        <a:lstStyle/>
        <a:p>
          <a:pPr marL="285750" lvl="1" indent="-285750" algn="l" defTabSz="1333500">
            <a:lnSpc>
              <a:spcPct val="90000"/>
            </a:lnSpc>
            <a:spcBef>
              <a:spcPct val="0"/>
            </a:spcBef>
            <a:spcAft>
              <a:spcPct val="20000"/>
            </a:spcAft>
            <a:buChar char="•"/>
          </a:pPr>
          <a:endParaRPr lang="en-GB" sz="3000" kern="1200"/>
        </a:p>
      </dsp:txBody>
      <dsp:txXfrm>
        <a:off x="0" y="1213559"/>
        <a:ext cx="11282399" cy="811440"/>
      </dsp:txXfrm>
    </dsp:sp>
    <dsp:sp modelId="{B496920F-0879-4D00-8209-39AFFA09375E}">
      <dsp:nvSpPr>
        <dsp:cNvPr id="0" name=""/>
        <dsp:cNvSpPr/>
      </dsp:nvSpPr>
      <dsp:spPr>
        <a:xfrm>
          <a:off x="0" y="2025000"/>
          <a:ext cx="11282399" cy="917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GB" sz="3800" kern="1200"/>
        </a:p>
      </dsp:txBody>
      <dsp:txXfrm>
        <a:off x="44778" y="2069778"/>
        <a:ext cx="11192843" cy="827724"/>
      </dsp:txXfrm>
    </dsp:sp>
    <dsp:sp modelId="{FDCA5285-7CB1-4119-AFC8-EFB180FE2C31}">
      <dsp:nvSpPr>
        <dsp:cNvPr id="0" name=""/>
        <dsp:cNvSpPr/>
      </dsp:nvSpPr>
      <dsp:spPr>
        <a:xfrm>
          <a:off x="0" y="2942279"/>
          <a:ext cx="11282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216" tIns="48260" rIns="270256" bIns="48260" numCol="1" spcCol="1270" anchor="t" anchorCtr="0">
          <a:noAutofit/>
        </a:bodyPr>
        <a:lstStyle/>
        <a:p>
          <a:pPr marL="285750" lvl="1" indent="-285750" algn="l" defTabSz="1333500">
            <a:lnSpc>
              <a:spcPct val="90000"/>
            </a:lnSpc>
            <a:spcBef>
              <a:spcPct val="0"/>
            </a:spcBef>
            <a:spcAft>
              <a:spcPct val="20000"/>
            </a:spcAft>
            <a:buChar char="•"/>
          </a:pPr>
          <a:endParaRPr lang="en-GB" sz="3000" kern="1200"/>
        </a:p>
      </dsp:txBody>
      <dsp:txXfrm>
        <a:off x="0" y="2942279"/>
        <a:ext cx="11282399" cy="811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526C6-FEEC-496B-BDE1-B541D3F83C9F}">
      <dsp:nvSpPr>
        <dsp:cNvPr id="0" name=""/>
        <dsp:cNvSpPr/>
      </dsp:nvSpPr>
      <dsp:spPr>
        <a:xfrm>
          <a:off x="661078" y="1825"/>
          <a:ext cx="3112576" cy="18675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661078" y="1825"/>
        <a:ext cx="3112576" cy="1867545"/>
      </dsp:txXfrm>
    </dsp:sp>
    <dsp:sp modelId="{27FA9AA9-3436-44A1-86D0-1B5577534EB7}">
      <dsp:nvSpPr>
        <dsp:cNvPr id="0" name=""/>
        <dsp:cNvSpPr/>
      </dsp:nvSpPr>
      <dsp:spPr>
        <a:xfrm>
          <a:off x="4084911" y="1825"/>
          <a:ext cx="3112576" cy="18675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4084911" y="1825"/>
        <a:ext cx="3112576" cy="1867545"/>
      </dsp:txXfrm>
    </dsp:sp>
    <dsp:sp modelId="{29A9863A-40DA-4369-A8C4-695482F900E0}">
      <dsp:nvSpPr>
        <dsp:cNvPr id="0" name=""/>
        <dsp:cNvSpPr/>
      </dsp:nvSpPr>
      <dsp:spPr>
        <a:xfrm>
          <a:off x="7508745" y="1825"/>
          <a:ext cx="3112576" cy="18675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7508745" y="1825"/>
        <a:ext cx="3112576" cy="1867545"/>
      </dsp:txXfrm>
    </dsp:sp>
    <dsp:sp modelId="{1D1A5882-C844-4382-B48D-ED28C3B11C00}">
      <dsp:nvSpPr>
        <dsp:cNvPr id="0" name=""/>
        <dsp:cNvSpPr/>
      </dsp:nvSpPr>
      <dsp:spPr>
        <a:xfrm>
          <a:off x="2372995" y="2180628"/>
          <a:ext cx="3112576" cy="18675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2372995" y="2180628"/>
        <a:ext cx="3112576" cy="1867545"/>
      </dsp:txXfrm>
    </dsp:sp>
    <dsp:sp modelId="{2AB3156D-ABF3-44FC-9DDD-3C35178A8C20}">
      <dsp:nvSpPr>
        <dsp:cNvPr id="0" name=""/>
        <dsp:cNvSpPr/>
      </dsp:nvSpPr>
      <dsp:spPr>
        <a:xfrm>
          <a:off x="5796828" y="2180628"/>
          <a:ext cx="3112576" cy="18675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5796828" y="2180628"/>
        <a:ext cx="3112576" cy="1867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F40F0-F85E-41DF-A1A7-65389CC5AA7C}">
      <dsp:nvSpPr>
        <dsp:cNvPr id="0" name=""/>
        <dsp:cNvSpPr/>
      </dsp:nvSpPr>
      <dsp:spPr>
        <a:xfrm>
          <a:off x="-4578496" y="-702000"/>
          <a:ext cx="5454000" cy="5454000"/>
        </a:xfrm>
        <a:prstGeom prst="blockArc">
          <a:avLst>
            <a:gd name="adj1" fmla="val 18900000"/>
            <a:gd name="adj2" fmla="val 2700000"/>
            <a:gd name="adj3" fmla="val 3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80B6D1-8483-4941-B02F-AD2013F4D5E3}">
      <dsp:nvSpPr>
        <dsp:cNvPr id="0" name=""/>
        <dsp:cNvSpPr/>
      </dsp:nvSpPr>
      <dsp:spPr>
        <a:xfrm>
          <a:off x="563064" y="405000"/>
          <a:ext cx="10664369" cy="810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2938" tIns="106680" rIns="106680" bIns="106680" numCol="1" spcCol="1270" anchor="ctr" anchorCtr="0">
          <a:noAutofit/>
        </a:bodyPr>
        <a:lstStyle/>
        <a:p>
          <a:pPr marL="0" lvl="0" indent="0" algn="l" defTabSz="1866900">
            <a:lnSpc>
              <a:spcPct val="90000"/>
            </a:lnSpc>
            <a:spcBef>
              <a:spcPct val="0"/>
            </a:spcBef>
            <a:spcAft>
              <a:spcPct val="35000"/>
            </a:spcAft>
            <a:buNone/>
          </a:pPr>
          <a:endParaRPr lang="en-GB" sz="4200" kern="1200"/>
        </a:p>
      </dsp:txBody>
      <dsp:txXfrm>
        <a:off x="563064" y="405000"/>
        <a:ext cx="10664369" cy="810000"/>
      </dsp:txXfrm>
    </dsp:sp>
    <dsp:sp modelId="{59BD1ADD-3B4A-4BB6-9C71-694621C605F8}">
      <dsp:nvSpPr>
        <dsp:cNvPr id="0" name=""/>
        <dsp:cNvSpPr/>
      </dsp:nvSpPr>
      <dsp:spPr>
        <a:xfrm>
          <a:off x="56814" y="303750"/>
          <a:ext cx="1012500" cy="10125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116D23-5108-4773-9C87-86EC48C5ABB2}">
      <dsp:nvSpPr>
        <dsp:cNvPr id="0" name=""/>
        <dsp:cNvSpPr/>
      </dsp:nvSpPr>
      <dsp:spPr>
        <a:xfrm>
          <a:off x="857499" y="1620000"/>
          <a:ext cx="10369935" cy="810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2938" tIns="106680" rIns="106680" bIns="106680" numCol="1" spcCol="1270" anchor="ctr" anchorCtr="0">
          <a:noAutofit/>
        </a:bodyPr>
        <a:lstStyle/>
        <a:p>
          <a:pPr marL="0" lvl="0" indent="0" algn="l" defTabSz="1866900">
            <a:lnSpc>
              <a:spcPct val="90000"/>
            </a:lnSpc>
            <a:spcBef>
              <a:spcPct val="0"/>
            </a:spcBef>
            <a:spcAft>
              <a:spcPct val="35000"/>
            </a:spcAft>
            <a:buNone/>
          </a:pPr>
          <a:endParaRPr lang="en-GB" sz="4200" kern="1200"/>
        </a:p>
      </dsp:txBody>
      <dsp:txXfrm>
        <a:off x="857499" y="1620000"/>
        <a:ext cx="10369935" cy="810000"/>
      </dsp:txXfrm>
    </dsp:sp>
    <dsp:sp modelId="{7818C319-D1B9-49D3-B267-EBF28104B30A}">
      <dsp:nvSpPr>
        <dsp:cNvPr id="0" name=""/>
        <dsp:cNvSpPr/>
      </dsp:nvSpPr>
      <dsp:spPr>
        <a:xfrm>
          <a:off x="351249" y="1518750"/>
          <a:ext cx="1012500" cy="10125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899B3A-CBF8-485D-B57C-A482C8C18C9B}">
      <dsp:nvSpPr>
        <dsp:cNvPr id="0" name=""/>
        <dsp:cNvSpPr/>
      </dsp:nvSpPr>
      <dsp:spPr>
        <a:xfrm>
          <a:off x="563064" y="2835000"/>
          <a:ext cx="10664369" cy="810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2938" tIns="106680" rIns="106680" bIns="106680" numCol="1" spcCol="1270" anchor="ctr" anchorCtr="0">
          <a:noAutofit/>
        </a:bodyPr>
        <a:lstStyle/>
        <a:p>
          <a:pPr marL="0" lvl="0" indent="0" algn="l" defTabSz="1866900">
            <a:lnSpc>
              <a:spcPct val="90000"/>
            </a:lnSpc>
            <a:spcBef>
              <a:spcPct val="0"/>
            </a:spcBef>
            <a:spcAft>
              <a:spcPct val="35000"/>
            </a:spcAft>
            <a:buNone/>
          </a:pPr>
          <a:endParaRPr lang="en-GB" sz="4200" kern="1200"/>
        </a:p>
      </dsp:txBody>
      <dsp:txXfrm>
        <a:off x="563064" y="2835000"/>
        <a:ext cx="10664369" cy="810000"/>
      </dsp:txXfrm>
    </dsp:sp>
    <dsp:sp modelId="{8DD1B422-B878-42EE-AEEE-34E60756ADE5}">
      <dsp:nvSpPr>
        <dsp:cNvPr id="0" name=""/>
        <dsp:cNvSpPr/>
      </dsp:nvSpPr>
      <dsp:spPr>
        <a:xfrm>
          <a:off x="56814" y="2733750"/>
          <a:ext cx="1012500" cy="10125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31F6E-6924-41D9-BA6F-2132919070EE}">
      <dsp:nvSpPr>
        <dsp:cNvPr id="0" name=""/>
        <dsp:cNvSpPr/>
      </dsp:nvSpPr>
      <dsp:spPr>
        <a:xfrm>
          <a:off x="0" y="0"/>
          <a:ext cx="11282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5EEFA-E627-4A0F-B915-D9BB6D4DE69C}">
      <dsp:nvSpPr>
        <dsp:cNvPr id="0" name=""/>
        <dsp:cNvSpPr/>
      </dsp:nvSpPr>
      <dsp:spPr>
        <a:xfrm>
          <a:off x="0" y="0"/>
          <a:ext cx="2256480" cy="40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endParaRPr lang="en-GB" sz="5800" kern="1200"/>
        </a:p>
      </dsp:txBody>
      <dsp:txXfrm>
        <a:off x="0" y="0"/>
        <a:ext cx="2256480" cy="4050000"/>
      </dsp:txXfrm>
    </dsp:sp>
    <dsp:sp modelId="{8F45E53C-EB25-4DA5-9F37-52FA59F0A16E}">
      <dsp:nvSpPr>
        <dsp:cNvPr id="0" name=""/>
        <dsp:cNvSpPr/>
      </dsp:nvSpPr>
      <dsp:spPr>
        <a:xfrm>
          <a:off x="2425716" y="63281"/>
          <a:ext cx="8856684" cy="126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endParaRPr lang="en-GB" sz="5800" kern="1200"/>
        </a:p>
      </dsp:txBody>
      <dsp:txXfrm>
        <a:off x="2425716" y="63281"/>
        <a:ext cx="8856684" cy="1265624"/>
      </dsp:txXfrm>
    </dsp:sp>
    <dsp:sp modelId="{B43CB383-F0B1-4935-A5C8-639B0AADFA64}">
      <dsp:nvSpPr>
        <dsp:cNvPr id="0" name=""/>
        <dsp:cNvSpPr/>
      </dsp:nvSpPr>
      <dsp:spPr>
        <a:xfrm>
          <a:off x="2256479" y="1328906"/>
          <a:ext cx="90259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B87E12-2B4B-41A7-B86D-C4281EFD8AF2}">
      <dsp:nvSpPr>
        <dsp:cNvPr id="0" name=""/>
        <dsp:cNvSpPr/>
      </dsp:nvSpPr>
      <dsp:spPr>
        <a:xfrm>
          <a:off x="2425716" y="1392187"/>
          <a:ext cx="8856684" cy="126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endParaRPr lang="en-GB" sz="5800" kern="1200"/>
        </a:p>
      </dsp:txBody>
      <dsp:txXfrm>
        <a:off x="2425716" y="1392187"/>
        <a:ext cx="8856684" cy="1265624"/>
      </dsp:txXfrm>
    </dsp:sp>
    <dsp:sp modelId="{9753A162-13F4-4832-81A5-B129BB05F06D}">
      <dsp:nvSpPr>
        <dsp:cNvPr id="0" name=""/>
        <dsp:cNvSpPr/>
      </dsp:nvSpPr>
      <dsp:spPr>
        <a:xfrm>
          <a:off x="2256479" y="2657812"/>
          <a:ext cx="90259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7CDE4-23C3-4A01-86F1-B09A24299632}">
      <dsp:nvSpPr>
        <dsp:cNvPr id="0" name=""/>
        <dsp:cNvSpPr/>
      </dsp:nvSpPr>
      <dsp:spPr>
        <a:xfrm>
          <a:off x="2425716" y="2721093"/>
          <a:ext cx="8856684" cy="126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endParaRPr lang="en-GB" sz="5800" kern="1200"/>
        </a:p>
      </dsp:txBody>
      <dsp:txXfrm>
        <a:off x="2425716" y="2721093"/>
        <a:ext cx="8856684" cy="1265624"/>
      </dsp:txXfrm>
    </dsp:sp>
    <dsp:sp modelId="{C239349B-ED89-41EF-9AC3-7BC4BB6688C7}">
      <dsp:nvSpPr>
        <dsp:cNvPr id="0" name=""/>
        <dsp:cNvSpPr/>
      </dsp:nvSpPr>
      <dsp:spPr>
        <a:xfrm>
          <a:off x="2256479" y="3986718"/>
          <a:ext cx="90259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A1F7C-3EF9-4D63-8793-C47D64C4AEFC}">
      <dsp:nvSpPr>
        <dsp:cNvPr id="0" name=""/>
        <dsp:cNvSpPr/>
      </dsp:nvSpPr>
      <dsp:spPr>
        <a:xfrm>
          <a:off x="0" y="494"/>
          <a:ext cx="11282399" cy="11568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47887E-F58B-49F4-8E38-4A35FDAB3C1F}">
      <dsp:nvSpPr>
        <dsp:cNvPr id="0" name=""/>
        <dsp:cNvSpPr/>
      </dsp:nvSpPr>
      <dsp:spPr>
        <a:xfrm>
          <a:off x="349950" y="260787"/>
          <a:ext cx="636273" cy="636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2">
          <a:scrgbClr r="0" g="0" b="0"/>
        </a:lnRef>
        <a:fillRef idx="1">
          <a:scrgbClr r="0" g="0" b="0"/>
        </a:fillRef>
        <a:effectRef idx="0">
          <a:scrgbClr r="0" g="0" b="0"/>
        </a:effectRef>
        <a:fontRef idx="minor">
          <a:schemeClr val="lt1"/>
        </a:fontRef>
      </dsp:style>
    </dsp:sp>
    <dsp:sp modelId="{754E06B9-9CF9-4901-BD71-DADA5A040CAA}">
      <dsp:nvSpPr>
        <dsp:cNvPr id="0" name=""/>
        <dsp:cNvSpPr/>
      </dsp:nvSpPr>
      <dsp:spPr>
        <a:xfrm>
          <a:off x="1336173" y="494"/>
          <a:ext cx="9946226" cy="115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4" tIns="122434" rIns="122434" bIns="122434" numCol="1" spcCol="1270" anchor="ctr" anchorCtr="0">
          <a:noAutofit/>
        </a:bodyPr>
        <a:lstStyle/>
        <a:p>
          <a:pPr marL="0" lvl="0" indent="0" algn="l" defTabSz="1111250">
            <a:lnSpc>
              <a:spcPct val="90000"/>
            </a:lnSpc>
            <a:spcBef>
              <a:spcPct val="0"/>
            </a:spcBef>
            <a:spcAft>
              <a:spcPct val="35000"/>
            </a:spcAft>
            <a:buNone/>
          </a:pPr>
          <a:r>
            <a:rPr lang="en-GB" sz="2500" i="1" kern="1200"/>
            <a:t>Ayinde v Haringey LBC</a:t>
          </a:r>
          <a:r>
            <a:rPr lang="en-GB" sz="2500" kern="1200"/>
            <a:t> [2025] EWHC 1040 (Admin): wasted costs</a:t>
          </a:r>
          <a:endParaRPr lang="en-US" sz="2500" kern="1200"/>
        </a:p>
      </dsp:txBody>
      <dsp:txXfrm>
        <a:off x="1336173" y="494"/>
        <a:ext cx="9946226" cy="1156860"/>
      </dsp:txXfrm>
    </dsp:sp>
    <dsp:sp modelId="{9E28F25A-9591-4FD8-84EF-88AB8A989252}">
      <dsp:nvSpPr>
        <dsp:cNvPr id="0" name=""/>
        <dsp:cNvSpPr/>
      </dsp:nvSpPr>
      <dsp:spPr>
        <a:xfrm>
          <a:off x="0" y="1446569"/>
          <a:ext cx="11282399" cy="11568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0F4E5-9FD4-41C0-8E87-B697E2848A1B}">
      <dsp:nvSpPr>
        <dsp:cNvPr id="0" name=""/>
        <dsp:cNvSpPr/>
      </dsp:nvSpPr>
      <dsp:spPr>
        <a:xfrm>
          <a:off x="349950" y="1706863"/>
          <a:ext cx="636273" cy="636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2">
          <a:scrgbClr r="0" g="0" b="0"/>
        </a:lnRef>
        <a:fillRef idx="1">
          <a:scrgbClr r="0" g="0" b="0"/>
        </a:fillRef>
        <a:effectRef idx="0">
          <a:scrgbClr r="0" g="0" b="0"/>
        </a:effectRef>
        <a:fontRef idx="minor">
          <a:schemeClr val="lt1"/>
        </a:fontRef>
      </dsp:style>
    </dsp:sp>
    <dsp:sp modelId="{730D839B-3CB1-4077-B183-4A721516896C}">
      <dsp:nvSpPr>
        <dsp:cNvPr id="0" name=""/>
        <dsp:cNvSpPr/>
      </dsp:nvSpPr>
      <dsp:spPr>
        <a:xfrm>
          <a:off x="1336173" y="1446569"/>
          <a:ext cx="9946226" cy="115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4" tIns="122434" rIns="122434" bIns="122434" numCol="1" spcCol="1270" anchor="ctr" anchorCtr="0">
          <a:noAutofit/>
        </a:bodyPr>
        <a:lstStyle/>
        <a:p>
          <a:pPr marL="0" lvl="0" indent="0" algn="l" defTabSz="1111250">
            <a:lnSpc>
              <a:spcPct val="90000"/>
            </a:lnSpc>
            <a:spcBef>
              <a:spcPct val="0"/>
            </a:spcBef>
            <a:spcAft>
              <a:spcPct val="35000"/>
            </a:spcAft>
            <a:buNone/>
          </a:pPr>
          <a:r>
            <a:rPr lang="en-GB" sz="2500" i="1" kern="1200" dirty="0"/>
            <a:t>Ayinde v Haringey LBC &amp; Al-Haroun v Qatar National Bank QPSC </a:t>
          </a:r>
          <a:r>
            <a:rPr lang="en-GB" sz="2500" kern="1200" dirty="0"/>
            <a:t>[2025] EWHC 1383 (Admin): contempt of court</a:t>
          </a:r>
          <a:endParaRPr lang="en-US" sz="2500" kern="1200" dirty="0"/>
        </a:p>
      </dsp:txBody>
      <dsp:txXfrm>
        <a:off x="1336173" y="1446569"/>
        <a:ext cx="9946226" cy="1156860"/>
      </dsp:txXfrm>
    </dsp:sp>
    <dsp:sp modelId="{F0D461C3-CDDD-47E0-9B08-FBC4B02B036B}">
      <dsp:nvSpPr>
        <dsp:cNvPr id="0" name=""/>
        <dsp:cNvSpPr/>
      </dsp:nvSpPr>
      <dsp:spPr>
        <a:xfrm>
          <a:off x="0" y="2892645"/>
          <a:ext cx="11282399" cy="11568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CB4238-1E2A-4DBA-9ED4-F4EC172E5B8C}">
      <dsp:nvSpPr>
        <dsp:cNvPr id="0" name=""/>
        <dsp:cNvSpPr/>
      </dsp:nvSpPr>
      <dsp:spPr>
        <a:xfrm>
          <a:off x="349950" y="3152938"/>
          <a:ext cx="636273" cy="6362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2">
          <a:scrgbClr r="0" g="0" b="0"/>
        </a:lnRef>
        <a:fillRef idx="1">
          <a:scrgbClr r="0" g="0" b="0"/>
        </a:fillRef>
        <a:effectRef idx="0">
          <a:scrgbClr r="0" g="0" b="0"/>
        </a:effectRef>
        <a:fontRef idx="minor">
          <a:schemeClr val="lt1"/>
        </a:fontRef>
      </dsp:style>
    </dsp:sp>
    <dsp:sp modelId="{3BB259EC-8B01-4EEE-9A54-F17BA508F384}">
      <dsp:nvSpPr>
        <dsp:cNvPr id="0" name=""/>
        <dsp:cNvSpPr/>
      </dsp:nvSpPr>
      <dsp:spPr>
        <a:xfrm>
          <a:off x="1336173" y="2892645"/>
          <a:ext cx="9946226" cy="1156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4" tIns="122434" rIns="122434" bIns="122434" numCol="1" spcCol="1270" anchor="ctr" anchorCtr="0">
          <a:noAutofit/>
        </a:bodyPr>
        <a:lstStyle/>
        <a:p>
          <a:pPr marL="0" lvl="0" indent="0" algn="l" defTabSz="1111250">
            <a:lnSpc>
              <a:spcPct val="90000"/>
            </a:lnSpc>
            <a:spcBef>
              <a:spcPct val="0"/>
            </a:spcBef>
            <a:spcAft>
              <a:spcPct val="35000"/>
            </a:spcAft>
            <a:buNone/>
          </a:pPr>
          <a:r>
            <a:rPr lang="en-GB" sz="2500" kern="1200"/>
            <a:t>What lessons can be learned?</a:t>
          </a:r>
          <a:endParaRPr lang="en-US" sz="2500" kern="1200"/>
        </a:p>
      </dsp:txBody>
      <dsp:txXfrm>
        <a:off x="1336173" y="2892645"/>
        <a:ext cx="9946226" cy="11568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F0D1D-AEE4-42E3-B4D9-A8C0163AE280}">
      <dsp:nvSpPr>
        <dsp:cNvPr id="0" name=""/>
        <dsp:cNvSpPr/>
      </dsp:nvSpPr>
      <dsp:spPr>
        <a:xfrm>
          <a:off x="557892" y="0"/>
          <a:ext cx="6322786" cy="39116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6DB17-C03C-440C-B9D1-68ED9707CF7E}">
      <dsp:nvSpPr>
        <dsp:cNvPr id="0" name=""/>
        <dsp:cNvSpPr/>
      </dsp:nvSpPr>
      <dsp:spPr>
        <a:xfrm>
          <a:off x="7990" y="1173479"/>
          <a:ext cx="2394290" cy="156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GB" sz="2700" kern="1200" dirty="0">
              <a:latin typeface="Book Antiqua Bold"/>
            </a:rPr>
            <a:t>Generating drafts? </a:t>
          </a:r>
          <a:endParaRPr lang="en-GB" sz="2700" kern="1200" dirty="0"/>
        </a:p>
      </dsp:txBody>
      <dsp:txXfrm>
        <a:off x="84369" y="1249858"/>
        <a:ext cx="2241532" cy="1411882"/>
      </dsp:txXfrm>
    </dsp:sp>
    <dsp:sp modelId="{DEBDB2BD-1744-42C5-B373-C9889B59A329}">
      <dsp:nvSpPr>
        <dsp:cNvPr id="0" name=""/>
        <dsp:cNvSpPr/>
      </dsp:nvSpPr>
      <dsp:spPr>
        <a:xfrm>
          <a:off x="2522140" y="1173479"/>
          <a:ext cx="2394290" cy="156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GB" sz="2700" kern="1200" dirty="0">
              <a:latin typeface="Book Antiqua Bold"/>
            </a:rPr>
            <a:t>Preparing materials? </a:t>
          </a:r>
        </a:p>
      </dsp:txBody>
      <dsp:txXfrm>
        <a:off x="2598519" y="1249858"/>
        <a:ext cx="2241532" cy="1411882"/>
      </dsp:txXfrm>
    </dsp:sp>
    <dsp:sp modelId="{0F7704E2-FADA-4F4C-B25E-F182458D719E}">
      <dsp:nvSpPr>
        <dsp:cNvPr id="0" name=""/>
        <dsp:cNvSpPr/>
      </dsp:nvSpPr>
      <dsp:spPr>
        <a:xfrm>
          <a:off x="5036290" y="1173479"/>
          <a:ext cx="2394290" cy="156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GB" sz="2700" kern="1200" dirty="0">
              <a:latin typeface="Book Antiqua Bold"/>
            </a:rPr>
            <a:t>Transcribing meetings? </a:t>
          </a:r>
          <a:endParaRPr lang="en-GB" sz="2700" kern="1200" dirty="0"/>
        </a:p>
      </dsp:txBody>
      <dsp:txXfrm>
        <a:off x="5112669" y="1249858"/>
        <a:ext cx="2241532" cy="14118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1A143-D9E7-4BA0-AD1C-B303443B24E1}" type="datetimeFigureOut">
              <a:rPr lang="en-GB" smtClean="0"/>
              <a:t>30/07/2025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34E3D-4DD6-425C-B559-B55265DDDCFB}" type="slidenum">
              <a:rPr lang="en-GB" smtClean="0"/>
              <a:t>‹#›</a:t>
            </a:fld>
            <a:endParaRPr lang="en-GB"/>
          </a:p>
        </p:txBody>
      </p:sp>
    </p:spTree>
    <p:extLst>
      <p:ext uri="{BB962C8B-B14F-4D97-AF65-F5344CB8AC3E}">
        <p14:creationId xmlns:p14="http://schemas.microsoft.com/office/powerpoint/2010/main" val="390798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ED82F-DFA1-545C-6BDD-A7BACD0B4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F8EDA-E664-E0C7-C04E-B3B4DAD9B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BD764-AB6B-CCD2-873F-CB272588256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1893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CE4C2-A8A1-8809-DBF6-C618A1A73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35B12-4AD5-F98A-B8A2-49128A0AF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09885-815B-1B03-1F1B-C637DC7785F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3036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63B8-FAE7-8285-BC9D-4CC821298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8799E-1DCD-D7EC-3254-30177831A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549CA-A0D5-4627-490D-887F5DD5FC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9053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363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59B32-B56F-4B25-7C79-42E939CF1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9D628-F76E-719C-C4DD-4B5754D84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27999-E514-74F5-3622-90493B90028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0674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437F-5B81-B885-9662-C7D62EB50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DEB54-7DD8-675A-CB1B-4E941F627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1A75B-DD93-7C76-734A-83D5E2FCBF4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7538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sv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Layouts/_rels/slideLayout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svg"/><Relationship Id="rId7" Type="http://schemas.openxmlformats.org/officeDocument/2006/relationships/diagramColors" Target="../diagrams/colors2.xml"/><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Layouts/_rels/slideLayout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svg"/><Relationship Id="rId7" Type="http://schemas.openxmlformats.org/officeDocument/2006/relationships/diagramColors" Target="../diagrams/colors3.xml"/><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Layouts/_rels/slideLayout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svg"/><Relationship Id="rId7" Type="http://schemas.openxmlformats.org/officeDocument/2006/relationships/diagramColors" Target="../diagrams/colors4.xml"/><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layout 1">
    <p:bg>
      <p:bgPr>
        <a:solidFill>
          <a:schemeClr val="bg1">
            <a:alpha val="10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384175" y="0"/>
            <a:ext cx="4800600" cy="3192780"/>
          </a:xfrm>
          <a:prstGeom prst="rect">
            <a:avLst/>
          </a:prstGeom>
          <a:noFill/>
          <a:ln w="0" cmpd="sng">
            <a:noFill/>
            <a:prstDash val="solid"/>
          </a:ln>
        </p:spPr>
        <p:txBody>
          <a:bodyPr vert="horz" lIns="0" tIns="2402205" rIns="0" bIns="0" anchor="t">
            <a:normAutofit fontScale="90000"/>
          </a:bodyPr>
          <a:lstStyle/>
          <a:p>
            <a:pPr marL="0" marR="0" indent="0" algn="l">
              <a:lnSpc>
                <a:spcPts val="6200"/>
              </a:lnSpc>
              <a:spcAft>
                <a:spcPts val="0"/>
              </a:spcAft>
            </a:pPr>
            <a:r>
              <a:rPr lang="en-US" sz="5800" spc="80">
                <a:solidFill>
                  <a:srgbClr val="E4F8FF"/>
                </a:solidFill>
                <a:latin typeface="Arial" panose="02020603050405020304" pitchFamily="2"/>
              </a:rPr>
              <a:t>You, me and AI </a:t>
            </a:r>
          </a:p>
        </p:txBody>
      </p:sp>
      <p:sp>
        <p:nvSpPr>
          <p:cNvPr id="4" name="Text Placeholder 3"/>
          <p:cNvSpPr>
            <a:spLocks noGrp="1"/>
          </p:cNvSpPr>
          <p:nvPr>
            <p:ph type="body" idx="10"/>
          </p:nvPr>
        </p:nvSpPr>
        <p:spPr>
          <a:xfrm>
            <a:off x="384175" y="4223385"/>
            <a:ext cx="4800600" cy="1903095"/>
          </a:xfrm>
          <a:prstGeom prst="rect">
            <a:avLst/>
          </a:prstGeom>
          <a:noFill/>
          <a:ln w="0" cmpd="sng">
            <a:noFill/>
            <a:prstDash val="solid"/>
          </a:ln>
        </p:spPr>
        <p:txBody>
          <a:bodyPr vert="horz" lIns="0" tIns="0" rIns="0" bIns="0" anchor="t">
            <a:normAutofit fontScale="95000"/>
          </a:bodyPr>
          <a:lstStyle/>
          <a:p>
            <a:pPr marL="0" marR="0" indent="0" algn="l">
              <a:lnSpc>
                <a:spcPts val="2100"/>
              </a:lnSpc>
              <a:spcAft>
                <a:spcPts val="10835"/>
              </a:spcAft>
            </a:pPr>
            <a:r>
              <a:rPr lang="en-US" sz="1800" spc="0">
                <a:solidFill>
                  <a:srgbClr val="FFFFFF"/>
                </a:solidFill>
                <a:latin typeface="Arial" panose="02020603050405020304" pitchFamily="2"/>
              </a:rPr>
              <a:t>Des O’Connor </a:t>
            </a:r>
            <a:br/>
            <a:r>
              <a:rPr lang="en-US" sz="1800" spc="0">
                <a:solidFill>
                  <a:srgbClr val="FFFFFF"/>
                </a:solidFill>
                <a:latin typeface="Arial" panose="02020603050405020304" pitchFamily="2"/>
              </a:rPr>
              <a:t>30</a:t>
            </a:r>
            <a:r>
              <a:rPr lang="en-US" sz="1800" spc="0" baseline="30000">
                <a:solidFill>
                  <a:srgbClr val="FFFFFF"/>
                </a:solidFill>
                <a:latin typeface="Arial" panose="02020603050405020304" pitchFamily="2"/>
              </a:rPr>
              <a:t>th</a:t>
            </a:r>
            <a:r>
              <a:rPr lang="en-US" sz="1800" spc="0">
                <a:solidFill>
                  <a:srgbClr val="FFFFFF"/>
                </a:solidFill>
                <a:latin typeface="Arial" panose="02020603050405020304" pitchFamily="2"/>
              </a:rPr>
              <a:t> July, 2025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layout 10">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402590" y="793750"/>
            <a:ext cx="6189980" cy="466090"/>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spc="-10">
                <a:solidFill>
                  <a:srgbClr val="0571CA"/>
                </a:solidFill>
                <a:latin typeface="Arial" panose="02020603050405020304" pitchFamily="2"/>
              </a:rPr>
              <a:t>3 Steps to building the AI Enterprise </a:t>
            </a:r>
          </a:p>
        </p:txBody>
      </p:sp>
      <p:sp>
        <p:nvSpPr>
          <p:cNvPr id="6" name="Text Placeholder 5"/>
          <p:cNvSpPr>
            <a:spLocks noGrp="1"/>
          </p:cNvSpPr>
          <p:nvPr>
            <p:ph type="body" idx="10"/>
          </p:nvPr>
        </p:nvSpPr>
        <p:spPr>
          <a:xfrm>
            <a:off x="399415" y="1720215"/>
            <a:ext cx="10277475" cy="1033145"/>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b="1" spc="0">
                <a:solidFill>
                  <a:srgbClr val="0571CA"/>
                </a:solidFill>
                <a:latin typeface="Arial" panose="02020603050405020304" pitchFamily="2"/>
              </a:rPr>
              <a:t>Step 1: </a:t>
            </a:r>
          </a:p>
          <a:p>
            <a:pPr marL="0" marR="0" indent="0" algn="l">
              <a:lnSpc>
                <a:spcPts val="3600"/>
              </a:lnSpc>
              <a:spcBef>
                <a:spcPts val="845"/>
              </a:spcBef>
              <a:spcAft>
                <a:spcPts val="5"/>
              </a:spcAft>
            </a:pPr>
            <a:r>
              <a:rPr lang="en-US" sz="3200" spc="0">
                <a:solidFill>
                  <a:srgbClr val="0571CA"/>
                </a:solidFill>
                <a:latin typeface="Arial" panose="02020603050405020304" pitchFamily="2"/>
              </a:rPr>
              <a:t>Build a clear understanding of what you want to accomplish </a:t>
            </a:r>
          </a:p>
        </p:txBody>
      </p:sp>
      <p:sp>
        <p:nvSpPr>
          <p:cNvPr id="7" name="Text Placeholder 6"/>
          <p:cNvSpPr>
            <a:spLocks noGrp="1"/>
          </p:cNvSpPr>
          <p:nvPr>
            <p:ph type="body" idx="10"/>
          </p:nvPr>
        </p:nvSpPr>
        <p:spPr>
          <a:xfrm>
            <a:off x="377825" y="3235325"/>
            <a:ext cx="5897880" cy="1029970"/>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b="1" spc="0">
                <a:solidFill>
                  <a:srgbClr val="0571CA"/>
                </a:solidFill>
                <a:latin typeface="Arial" panose="02020603050405020304" pitchFamily="2"/>
              </a:rPr>
              <a:t>Step 2: </a:t>
            </a:r>
          </a:p>
          <a:p>
            <a:pPr marL="0" marR="0" indent="0" algn="l">
              <a:lnSpc>
                <a:spcPts val="3600"/>
              </a:lnSpc>
              <a:spcBef>
                <a:spcPts val="820"/>
              </a:spcBef>
              <a:spcAft>
                <a:spcPts val="0"/>
              </a:spcAft>
            </a:pPr>
            <a:r>
              <a:rPr lang="en-US" sz="3200" spc="-15">
                <a:solidFill>
                  <a:srgbClr val="0571CA"/>
                </a:solidFill>
                <a:latin typeface="Arial" panose="02020603050405020304" pitchFamily="2"/>
              </a:rPr>
              <a:t>Defend your competitive advantag </a:t>
            </a:r>
          </a:p>
        </p:txBody>
      </p:sp>
      <p:sp>
        <p:nvSpPr>
          <p:cNvPr id="8" name="Text Placeholder 7"/>
          <p:cNvSpPr>
            <a:spLocks noGrp="1"/>
          </p:cNvSpPr>
          <p:nvPr>
            <p:ph type="body" idx="10"/>
          </p:nvPr>
        </p:nvSpPr>
        <p:spPr>
          <a:xfrm>
            <a:off x="377825" y="4789805"/>
            <a:ext cx="5672455" cy="904875"/>
          </a:xfrm>
          <a:prstGeom prst="rect">
            <a:avLst/>
          </a:prstGeom>
          <a:noFill/>
          <a:ln w="0" cmpd="sng">
            <a:noFill/>
            <a:prstDash val="solid"/>
          </a:ln>
        </p:spPr>
        <p:txBody>
          <a:bodyPr vert="horz" lIns="0" tIns="3175" rIns="0" bIns="0" anchor="t">
            <a:normAutofit fontScale="95000"/>
          </a:bodyPr>
          <a:lstStyle/>
          <a:p>
            <a:pPr marL="0" marR="0" indent="0" algn="l">
              <a:lnSpc>
                <a:spcPts val="3500"/>
              </a:lnSpc>
              <a:spcAft>
                <a:spcPts val="0"/>
              </a:spcAft>
            </a:pPr>
            <a:r>
              <a:rPr lang="en-US" sz="3200" b="1" spc="0">
                <a:solidFill>
                  <a:srgbClr val="0571CA"/>
                </a:solidFill>
                <a:latin typeface="Arial" panose="02020603050405020304" pitchFamily="2"/>
              </a:rPr>
              <a:t>Step 3: </a:t>
            </a:r>
          </a:p>
          <a:p>
            <a:pPr marL="0" marR="0" indent="0" algn="l">
              <a:lnSpc>
                <a:spcPts val="3500"/>
              </a:lnSpc>
              <a:spcBef>
                <a:spcPts val="0"/>
              </a:spcBef>
              <a:spcAft>
                <a:spcPts val="0"/>
              </a:spcAft>
            </a:pPr>
            <a:r>
              <a:rPr lang="en-US" sz="3200" spc="-20">
                <a:solidFill>
                  <a:srgbClr val="0571CA"/>
                </a:solidFill>
                <a:latin typeface="Arial" panose="02020603050405020304" pitchFamily="2"/>
              </a:rPr>
              <a:t>Develop governance frameworks </a:t>
            </a:r>
          </a:p>
        </p:txBody>
      </p:sp>
      <p:sp>
        <p:nvSpPr>
          <p:cNvPr id="9" name="Text Placeholder 8"/>
          <p:cNvSpPr>
            <a:spLocks noGrp="1"/>
          </p:cNvSpPr>
          <p:nvPr>
            <p:ph type="body" idx="10"/>
          </p:nvPr>
        </p:nvSpPr>
        <p:spPr>
          <a:xfrm>
            <a:off x="5175250" y="6563360"/>
            <a:ext cx="1621790" cy="108585"/>
          </a:xfrm>
          <a:prstGeom prst="rect">
            <a:avLst/>
          </a:prstGeom>
          <a:noFill/>
          <a:ln w="0" cmpd="sng">
            <a:noFill/>
            <a:prstDash val="solid"/>
          </a:ln>
        </p:spPr>
        <p:txBody>
          <a:bodyPr vert="horz" lIns="0" tIns="5715" rIns="0" bIns="0" anchor="t"/>
          <a:lstStyle/>
          <a:p>
            <a:pPr marL="0" marR="0" indent="0" algn="l">
              <a:lnSpc>
                <a:spcPts val="700"/>
              </a:lnSpc>
              <a:spcAft>
                <a:spcPts val="75"/>
              </a:spcAft>
              <a:tabLst>
                <a:tab pos="1645920" algn="r"/>
              </a:tabLst>
            </a:pPr>
            <a:r>
              <a:rPr lang="en-US" sz="600" b="1" spc="0">
                <a:solidFill>
                  <a:srgbClr val="96A2A6"/>
                </a:solidFill>
                <a:latin typeface="Arial" panose="02020603050405020304" pitchFamily="2"/>
              </a:rPr>
              <a:t>0</a:t>
            </a:r>
            <a:r>
              <a:rPr lang="en-US" sz="550" spc="0">
                <a:solidFill>
                  <a:srgbClr val="808080"/>
                </a:solidFill>
                <a:latin typeface="Arial" panose="02020603050405020304" pitchFamily="2"/>
              </a:rPr>
              <a:t>	Cprighoyt © Dlel ncI. All ightRs eeredRsv. </a:t>
            </a:r>
          </a:p>
        </p:txBody>
      </p:sp>
      <p:sp>
        <p:nvSpPr>
          <p:cNvPr id="10" name="Text Placeholder 9"/>
          <p:cNvSpPr>
            <a:spLocks noGrp="1"/>
          </p:cNvSpPr>
          <p:nvPr>
            <p:ph type="body" idx="10"/>
          </p:nvPr>
        </p:nvSpPr>
        <p:spPr>
          <a:xfrm>
            <a:off x="6275705" y="3799205"/>
            <a:ext cx="288290" cy="464185"/>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spc="0">
                <a:solidFill>
                  <a:srgbClr val="0571CA"/>
                </a:solidFill>
                <a:latin typeface="Arial" panose="02020603050405020304" pitchFamily="2"/>
              </a:rPr>
              <a:t>e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ayout 11">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81000" y="793750"/>
            <a:ext cx="5977255" cy="467360"/>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spc="0">
                <a:solidFill>
                  <a:srgbClr val="0571CA"/>
                </a:solidFill>
                <a:latin typeface="Arial" panose="02020603050405020304" pitchFamily="2"/>
              </a:rPr>
              <a:t>Attributes that influence use cases </a:t>
            </a:r>
          </a:p>
        </p:txBody>
      </p:sp>
      <p:sp>
        <p:nvSpPr>
          <p:cNvPr id="5" name="Text Placeholder 4"/>
          <p:cNvSpPr>
            <a:spLocks noGrp="1"/>
          </p:cNvSpPr>
          <p:nvPr>
            <p:ph type="body" idx="10"/>
          </p:nvPr>
        </p:nvSpPr>
        <p:spPr>
          <a:xfrm>
            <a:off x="1570990" y="1916430"/>
            <a:ext cx="30543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0">
                <a:solidFill>
                  <a:srgbClr val="0D2054"/>
                </a:solidFill>
                <a:latin typeface="Arial" panose="02020603050405020304" pitchFamily="2"/>
              </a:rPr>
              <a:t>No </a:t>
            </a:r>
          </a:p>
        </p:txBody>
      </p:sp>
      <p:sp>
        <p:nvSpPr>
          <p:cNvPr id="6" name="Text Placeholder 5"/>
          <p:cNvSpPr>
            <a:spLocks noGrp="1"/>
          </p:cNvSpPr>
          <p:nvPr>
            <p:ph type="body" idx="10"/>
          </p:nvPr>
        </p:nvSpPr>
        <p:spPr>
          <a:xfrm>
            <a:off x="9754870" y="1916430"/>
            <a:ext cx="36639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0">
                <a:solidFill>
                  <a:srgbClr val="0D2054"/>
                </a:solidFill>
                <a:latin typeface="Arial" panose="02020603050405020304" pitchFamily="2"/>
              </a:rPr>
              <a:t>Yes </a:t>
            </a:r>
          </a:p>
        </p:txBody>
      </p:sp>
      <p:sp>
        <p:nvSpPr>
          <p:cNvPr id="7" name="Text Placeholder 6"/>
          <p:cNvSpPr>
            <a:spLocks noGrp="1"/>
          </p:cNvSpPr>
          <p:nvPr>
            <p:ph type="body" idx="10"/>
          </p:nvPr>
        </p:nvSpPr>
        <p:spPr>
          <a:xfrm>
            <a:off x="701040" y="2708910"/>
            <a:ext cx="110934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50">
                <a:solidFill>
                  <a:srgbClr val="0D2054"/>
                </a:solidFill>
                <a:latin typeface="Arial" panose="02020603050405020304" pitchFamily="2"/>
              </a:rPr>
              <a:t>Pre-trained/RAG </a:t>
            </a:r>
          </a:p>
        </p:txBody>
      </p:sp>
      <p:sp>
        <p:nvSpPr>
          <p:cNvPr id="8" name="Text Placeholder 7"/>
          <p:cNvSpPr>
            <a:spLocks noGrp="1"/>
          </p:cNvSpPr>
          <p:nvPr>
            <p:ph type="body" idx="10"/>
          </p:nvPr>
        </p:nvSpPr>
        <p:spPr>
          <a:xfrm>
            <a:off x="9829800" y="2675255"/>
            <a:ext cx="1329055" cy="240665"/>
          </a:xfrm>
          <a:prstGeom prst="rect">
            <a:avLst/>
          </a:prstGeom>
          <a:noFill/>
          <a:ln w="0" cmpd="sng">
            <a:noFill/>
            <a:prstDash val="solid"/>
          </a:ln>
        </p:spPr>
        <p:txBody>
          <a:bodyPr vert="horz" lIns="0" tIns="34290" rIns="0" bIns="0" anchor="t"/>
          <a:lstStyle/>
          <a:p>
            <a:pPr marL="0" marR="0" indent="0" algn="l">
              <a:lnSpc>
                <a:spcPts val="1400"/>
              </a:lnSpc>
              <a:spcAft>
                <a:spcPts val="175"/>
              </a:spcAft>
            </a:pPr>
            <a:r>
              <a:rPr lang="en-US" sz="1200" spc="-40">
                <a:solidFill>
                  <a:srgbClr val="0D2054"/>
                </a:solidFill>
                <a:latin typeface="Arial" panose="02020603050405020304" pitchFamily="2"/>
              </a:rPr>
              <a:t>Fine-t</a:t>
            </a:r>
            <a:r>
              <a:rPr lang="en-US" sz="1250" u="sng" spc="-40">
                <a:solidFill>
                  <a:srgbClr val="0D2054"/>
                </a:solidFill>
                <a:latin typeface="Arial" panose="02020603050405020304" pitchFamily="2"/>
              </a:rPr>
              <a:t>un</a:t>
            </a:r>
            <a:r>
              <a:rPr lang="en-US" sz="1200" spc="-40">
                <a:solidFill>
                  <a:srgbClr val="0D2054"/>
                </a:solidFill>
                <a:latin typeface="Arial" panose="02020603050405020304" pitchFamily="2"/>
              </a:rPr>
              <a:t>ing/creation </a:t>
            </a:r>
          </a:p>
        </p:txBody>
      </p:sp>
      <p:sp>
        <p:nvSpPr>
          <p:cNvPr id="9" name="Text Placeholder 8"/>
          <p:cNvSpPr>
            <a:spLocks noGrp="1"/>
          </p:cNvSpPr>
          <p:nvPr>
            <p:ph type="body" idx="10"/>
          </p:nvPr>
        </p:nvSpPr>
        <p:spPr>
          <a:xfrm>
            <a:off x="628015" y="3465195"/>
            <a:ext cx="118554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Less autonomous </a:t>
            </a:r>
          </a:p>
        </p:txBody>
      </p:sp>
      <p:sp>
        <p:nvSpPr>
          <p:cNvPr id="10" name="Text Placeholder 9"/>
          <p:cNvSpPr>
            <a:spLocks noGrp="1"/>
          </p:cNvSpPr>
          <p:nvPr>
            <p:ph type="body" idx="10"/>
          </p:nvPr>
        </p:nvSpPr>
        <p:spPr>
          <a:xfrm>
            <a:off x="9826625" y="3465195"/>
            <a:ext cx="121602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More autonomous </a:t>
            </a:r>
          </a:p>
        </p:txBody>
      </p:sp>
      <p:sp>
        <p:nvSpPr>
          <p:cNvPr id="11" name="Text Placeholder 10"/>
          <p:cNvSpPr>
            <a:spLocks noGrp="1"/>
          </p:cNvSpPr>
          <p:nvPr>
            <p:ph type="body" idx="10"/>
          </p:nvPr>
        </p:nvSpPr>
        <p:spPr>
          <a:xfrm>
            <a:off x="377825" y="4248150"/>
            <a:ext cx="143256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5">
                <a:solidFill>
                  <a:srgbClr val="0D2054"/>
                </a:solidFill>
                <a:latin typeface="Arial" panose="02020603050405020304" pitchFamily="2"/>
              </a:rPr>
              <a:t>Less customer-facing </a:t>
            </a:r>
          </a:p>
        </p:txBody>
      </p:sp>
      <p:sp>
        <p:nvSpPr>
          <p:cNvPr id="12" name="Text Placeholder 11"/>
          <p:cNvSpPr>
            <a:spLocks noGrp="1"/>
          </p:cNvSpPr>
          <p:nvPr>
            <p:ph type="body" idx="10"/>
          </p:nvPr>
        </p:nvSpPr>
        <p:spPr>
          <a:xfrm>
            <a:off x="9826625" y="4248150"/>
            <a:ext cx="145986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5">
                <a:solidFill>
                  <a:srgbClr val="0D2054"/>
                </a:solidFill>
                <a:latin typeface="Arial" panose="02020603050405020304" pitchFamily="2"/>
              </a:rPr>
              <a:t>More customer-facing </a:t>
            </a:r>
          </a:p>
        </p:txBody>
      </p:sp>
      <p:sp>
        <p:nvSpPr>
          <p:cNvPr id="13" name="Text Placeholder 12"/>
          <p:cNvSpPr>
            <a:spLocks noGrp="1"/>
          </p:cNvSpPr>
          <p:nvPr>
            <p:ph type="body" idx="10"/>
          </p:nvPr>
        </p:nvSpPr>
        <p:spPr>
          <a:xfrm>
            <a:off x="554990" y="5022215"/>
            <a:ext cx="126492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5">
                <a:solidFill>
                  <a:srgbClr val="0D2054"/>
                </a:solidFill>
                <a:latin typeface="Arial" panose="02020603050405020304" pitchFamily="2"/>
              </a:rPr>
              <a:t>Less strict/less risk </a:t>
            </a:r>
          </a:p>
        </p:txBody>
      </p:sp>
      <p:sp>
        <p:nvSpPr>
          <p:cNvPr id="14" name="Text Placeholder 13"/>
          <p:cNvSpPr>
            <a:spLocks noGrp="1"/>
          </p:cNvSpPr>
          <p:nvPr>
            <p:ph type="body" idx="10"/>
          </p:nvPr>
        </p:nvSpPr>
        <p:spPr>
          <a:xfrm>
            <a:off x="9826625" y="5022215"/>
            <a:ext cx="137160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0">
                <a:solidFill>
                  <a:srgbClr val="0D2054"/>
                </a:solidFill>
                <a:latin typeface="Arial" panose="02020603050405020304" pitchFamily="2"/>
              </a:rPr>
              <a:t>More strict/more risk </a:t>
            </a:r>
          </a:p>
        </p:txBody>
      </p:sp>
      <p:sp>
        <p:nvSpPr>
          <p:cNvPr id="15" name="Text Placeholder 14"/>
          <p:cNvSpPr>
            <a:spLocks noGrp="1"/>
          </p:cNvSpPr>
          <p:nvPr>
            <p:ph type="body" idx="10"/>
          </p:nvPr>
        </p:nvSpPr>
        <p:spPr>
          <a:xfrm>
            <a:off x="5062855" y="1261110"/>
            <a:ext cx="2075815" cy="4493895"/>
          </a:xfrm>
          <a:prstGeom prst="rect">
            <a:avLst/>
          </a:prstGeom>
          <a:noFill/>
          <a:ln w="0" cmpd="sng">
            <a:noFill/>
            <a:prstDash val="solid"/>
          </a:ln>
        </p:spPr>
        <p:txBody>
          <a:bodyPr vert="horz" lIns="0" tIns="0" rIns="0" bIns="0" anchor="t"/>
          <a:lstStyle/>
          <a:p>
            <a:pPr marL="0" marR="0" indent="0" algn="ctr">
              <a:lnSpc>
                <a:spcPts val="5900"/>
              </a:lnSpc>
              <a:spcAft>
                <a:spcPts val="0"/>
              </a:spcAft>
            </a:pPr>
            <a:r>
              <a:rPr lang="en-US" sz="1600" b="1" spc="-35">
                <a:solidFill>
                  <a:srgbClr val="000000"/>
                </a:solidFill>
                <a:latin typeface="Arial" panose="02020603050405020304" pitchFamily="2"/>
              </a:rPr>
              <a:t>Use enterprise Data? </a:t>
            </a:r>
            <a:br/>
            <a:r>
              <a:rPr lang="en-US" sz="1600" b="1" spc="-35">
                <a:solidFill>
                  <a:srgbClr val="000000"/>
                </a:solidFill>
                <a:latin typeface="Arial" panose="02020603050405020304" pitchFamily="2"/>
              </a:rPr>
              <a:t>Data science patterns </a:t>
            </a:r>
            <a:br/>
            <a:r>
              <a:rPr lang="en-US" sz="1600" b="1" spc="-35">
                <a:solidFill>
                  <a:srgbClr val="000000"/>
                </a:solidFill>
                <a:latin typeface="Arial" panose="02020603050405020304" pitchFamily="2"/>
              </a:rPr>
              <a:t>AI Level </a:t>
            </a:r>
            <a:br/>
            <a:r>
              <a:rPr lang="en-US" sz="1600" b="1" spc="-35">
                <a:solidFill>
                  <a:srgbClr val="000000"/>
                </a:solidFill>
                <a:latin typeface="Arial" panose="02020603050405020304" pitchFamily="2"/>
              </a:rPr>
              <a:t>Business process </a:t>
            </a:r>
            <a:br/>
            <a:r>
              <a:rPr lang="en-US" sz="1600" b="1" spc="-35">
                <a:solidFill>
                  <a:srgbClr val="000000"/>
                </a:solidFill>
                <a:latin typeface="Arial" panose="02020603050405020304" pitchFamily="2"/>
              </a:rPr>
              <a:t>Guardrails </a:t>
            </a:r>
            <a:br/>
            <a:r>
              <a:rPr lang="en-US" sz="1600" b="1" spc="-35">
                <a:solidFill>
                  <a:srgbClr val="000000"/>
                </a:solidFill>
                <a:latin typeface="Arial" panose="02020603050405020304" pitchFamily="2"/>
              </a:rPr>
              <a:t>Implementation </a:t>
            </a:r>
          </a:p>
        </p:txBody>
      </p:sp>
      <p:sp>
        <p:nvSpPr>
          <p:cNvPr id="16" name="Text Placeholder 15"/>
          <p:cNvSpPr>
            <a:spLocks noGrp="1"/>
          </p:cNvSpPr>
          <p:nvPr>
            <p:ph type="body" idx="10"/>
          </p:nvPr>
        </p:nvSpPr>
        <p:spPr>
          <a:xfrm>
            <a:off x="1036320" y="5802630"/>
            <a:ext cx="77724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At the edge </a:t>
            </a:r>
          </a:p>
        </p:txBody>
      </p:sp>
      <p:sp>
        <p:nvSpPr>
          <p:cNvPr id="17" name="Text Placeholder 16"/>
          <p:cNvSpPr>
            <a:spLocks noGrp="1"/>
          </p:cNvSpPr>
          <p:nvPr>
            <p:ph type="body" idx="10"/>
          </p:nvPr>
        </p:nvSpPr>
        <p:spPr>
          <a:xfrm>
            <a:off x="9754870" y="5802630"/>
            <a:ext cx="52197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0">
                <a:solidFill>
                  <a:srgbClr val="0D2054"/>
                </a:solidFill>
                <a:latin typeface="Arial" panose="02020603050405020304" pitchFamily="2"/>
              </a:rPr>
              <a:t>Agent </a:t>
            </a:r>
          </a:p>
        </p:txBody>
      </p:sp>
      <p:sp>
        <p:nvSpPr>
          <p:cNvPr id="18" name="Text Placeholder 17"/>
          <p:cNvSpPr>
            <a:spLocks noGrp="1"/>
          </p:cNvSpPr>
          <p:nvPr>
            <p:ph type="body" idx="10"/>
          </p:nvPr>
        </p:nvSpPr>
        <p:spPr>
          <a:xfrm>
            <a:off x="2551430" y="6031230"/>
            <a:ext cx="130746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Knowledge workers </a:t>
            </a:r>
          </a:p>
        </p:txBody>
      </p:sp>
      <p:sp>
        <p:nvSpPr>
          <p:cNvPr id="19" name="Text Placeholder 18"/>
          <p:cNvSpPr>
            <a:spLocks noGrp="1"/>
          </p:cNvSpPr>
          <p:nvPr>
            <p:ph type="body" idx="10"/>
          </p:nvPr>
        </p:nvSpPr>
        <p:spPr>
          <a:xfrm>
            <a:off x="5550535" y="6031230"/>
            <a:ext cx="3544570" cy="173355"/>
          </a:xfrm>
          <a:prstGeom prst="rect">
            <a:avLst/>
          </a:prstGeom>
          <a:noFill/>
          <a:ln w="0" cmpd="sng">
            <a:noFill/>
            <a:prstDash val="solid"/>
          </a:ln>
        </p:spPr>
        <p:txBody>
          <a:bodyPr vert="horz" lIns="0" tIns="1270" rIns="0" bIns="0" anchor="t"/>
          <a:lstStyle/>
          <a:p>
            <a:pPr marL="0" marR="0" indent="0" algn="l">
              <a:lnSpc>
                <a:spcPts val="1300"/>
              </a:lnSpc>
              <a:spcAft>
                <a:spcPts val="0"/>
              </a:spcAft>
              <a:tabLst>
                <a:tab pos="3566160" algn="r"/>
              </a:tabLst>
            </a:pPr>
            <a:r>
              <a:rPr lang="en-US" sz="1200" spc="0">
                <a:solidFill>
                  <a:srgbClr val="0D2054"/>
                </a:solidFill>
                <a:latin typeface="Arial" panose="02020603050405020304" pitchFamily="2"/>
              </a:rPr>
              <a:t>Customer facing	Digital/data center </a:t>
            </a:r>
          </a:p>
        </p:txBody>
      </p:sp>
      <p:sp>
        <p:nvSpPr>
          <p:cNvPr id="20" name="Text Placeholder 19"/>
          <p:cNvSpPr>
            <a:spLocks noGrp="1"/>
          </p:cNvSpPr>
          <p:nvPr>
            <p:ph type="body" idx="10"/>
          </p:nvPr>
        </p:nvSpPr>
        <p:spPr>
          <a:xfrm>
            <a:off x="5135880" y="6569075"/>
            <a:ext cx="1661160" cy="87630"/>
          </a:xfrm>
          <a:prstGeom prst="rect">
            <a:avLst/>
          </a:prstGeom>
          <a:noFill/>
          <a:ln w="0" cmpd="sng">
            <a:noFill/>
            <a:prstDash val="solid"/>
          </a:ln>
        </p:spPr>
        <p:txBody>
          <a:bodyPr vert="horz" lIns="0" tIns="635" rIns="0" bIns="0" anchor="t"/>
          <a:lstStyle/>
          <a:p>
            <a:pPr marL="0" marR="0" indent="0" algn="l">
              <a:lnSpc>
                <a:spcPts val="600"/>
              </a:lnSpc>
              <a:spcAft>
                <a:spcPts val="0"/>
              </a:spcAft>
              <a:tabLst>
                <a:tab pos="1691640" algn="r"/>
              </a:tabLst>
            </a:pPr>
            <a:r>
              <a:rPr lang="en-US" sz="600" spc="0">
                <a:solidFill>
                  <a:srgbClr val="808080"/>
                </a:solidFill>
                <a:latin typeface="Arial" panose="02020603050405020304" pitchFamily="2"/>
              </a:rPr>
              <a:t>11	Cprighoyt © Dlel ncI. All ightRs eereRsvd .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CB5938F-43ED-492C-B1D7-129FE7F0213A}"/>
              </a:ext>
            </a:extLst>
          </p:cNvPr>
          <p:cNvSpPr>
            <a:spLocks noGrp="1"/>
          </p:cNvSpPr>
          <p:nvPr>
            <p:ph type="body" sz="quarter" idx="10" hasCustomPrompt="1"/>
          </p:nvPr>
        </p:nvSpPr>
        <p:spPr>
          <a:xfrm>
            <a:off x="347134" y="1365391"/>
            <a:ext cx="11514665" cy="523159"/>
          </a:xfrm>
          <a:prstGeom prst="rect">
            <a:avLst/>
          </a:prstGeom>
        </p:spPr>
        <p:txBody>
          <a:bodyPr/>
          <a:lstStyle>
            <a:lvl1pPr marL="0" indent="0">
              <a:lnSpc>
                <a:spcPct val="90000"/>
              </a:lnSpc>
              <a:spcBef>
                <a:spcPts val="0"/>
              </a:spcBef>
              <a:buNone/>
              <a:defRPr sz="1867" b="1">
                <a:solidFill>
                  <a:schemeClr val="accent1"/>
                </a:solidFill>
                <a:latin typeface="Arial" panose="020B0604020202020204" pitchFamily="34" charset="0"/>
                <a:cs typeface="Arial" panose="020B0604020202020204" pitchFamily="34" charset="0"/>
              </a:defRPr>
            </a:lvl1pPr>
            <a:lvl2pPr marL="609585" indent="0" algn="l">
              <a:buFont typeface="Arial" panose="020B0604020202020204" pitchFamily="34" charset="0"/>
              <a:buNone/>
              <a:defRPr sz="1867" b="1">
                <a:solidFill>
                  <a:srgbClr val="00CDA4"/>
                </a:solidFill>
              </a:defRPr>
            </a:lvl2pPr>
            <a:lvl3pPr marL="1219170" indent="0">
              <a:buNone/>
              <a:defRPr sz="1333">
                <a:solidFill>
                  <a:srgbClr val="1B3538"/>
                </a:solidFill>
              </a:defRPr>
            </a:lvl3pPr>
            <a:lvl4pPr marL="2285943" indent="-457189">
              <a:buClr>
                <a:srgbClr val="FFD757"/>
              </a:buClr>
              <a:buFont typeface="Arial" panose="020B0604020202020204" pitchFamily="34" charset="0"/>
              <a:buChar char="•"/>
              <a:defRPr sz="1333"/>
            </a:lvl4pPr>
            <a:lvl5pPr marL="2438339" indent="0">
              <a:buNone/>
              <a:defRPr sz="1067">
                <a:solidFill>
                  <a:srgbClr val="00CDA4"/>
                </a:solidFill>
              </a:defRPr>
            </a:lvl5pPr>
          </a:lstStyle>
          <a:p>
            <a:pPr lvl="0"/>
            <a:r>
              <a:rPr lang="en-US"/>
              <a:t>Other notable findings</a:t>
            </a:r>
          </a:p>
        </p:txBody>
      </p:sp>
      <p:sp>
        <p:nvSpPr>
          <p:cNvPr id="16" name="Text Placeholder 13">
            <a:extLst>
              <a:ext uri="{FF2B5EF4-FFF2-40B4-BE49-F238E27FC236}">
                <a16:creationId xmlns:a16="http://schemas.microsoft.com/office/drawing/2014/main" id="{92892DCE-77F5-4766-B4A4-C59491C97866}"/>
              </a:ext>
            </a:extLst>
          </p:cNvPr>
          <p:cNvSpPr>
            <a:spLocks noGrp="1"/>
          </p:cNvSpPr>
          <p:nvPr>
            <p:ph type="body" sz="quarter" idx="17" hasCustomPrompt="1"/>
          </p:nvPr>
        </p:nvSpPr>
        <p:spPr>
          <a:xfrm>
            <a:off x="347133" y="2015546"/>
            <a:ext cx="11514667" cy="4224871"/>
          </a:xfrm>
          <a:prstGeom prst="rect">
            <a:avLst/>
          </a:prstGeom>
        </p:spPr>
        <p:txBody>
          <a:bodyPr/>
          <a:lstStyle>
            <a:lvl1pPr marL="228594" indent="-230394">
              <a:lnSpc>
                <a:spcPct val="100000"/>
              </a:lnSpc>
              <a:spcBef>
                <a:spcPts val="320"/>
              </a:spcBef>
              <a:buClr>
                <a:srgbClr val="00CDA4"/>
              </a:buClr>
              <a:buFont typeface="Arial" panose="020B0604020202020204" pitchFamily="34" charset="0"/>
              <a:buChar char="•"/>
              <a:defRPr sz="1600" b="0">
                <a:solidFill>
                  <a:srgbClr val="1B3538"/>
                </a:solidFill>
                <a:latin typeface="Arial" panose="020B0604020202020204" pitchFamily="34" charset="0"/>
                <a:cs typeface="Arial" panose="020B0604020202020204" pitchFamily="34" charset="0"/>
              </a:defRPr>
            </a:lvl1pPr>
            <a:lvl2pPr marL="990575" indent="-380990" algn="l">
              <a:buClr>
                <a:schemeClr val="accent1"/>
              </a:buClr>
              <a:buFont typeface="Arial" panose="020B0604020202020204" pitchFamily="34" charset="0"/>
              <a:buChar char="•"/>
              <a:defRPr sz="1200" b="0">
                <a:solidFill>
                  <a:schemeClr val="tx2"/>
                </a:solidFill>
              </a:defRPr>
            </a:lvl2pPr>
            <a:lvl3pPr marL="1219170" indent="0">
              <a:buNone/>
              <a:defRPr sz="1333">
                <a:solidFill>
                  <a:srgbClr val="1B3538"/>
                </a:solidFill>
              </a:defRPr>
            </a:lvl3pPr>
            <a:lvl4pPr marL="2285943" indent="-457189">
              <a:buClr>
                <a:srgbClr val="FFD757"/>
              </a:buClr>
              <a:buFont typeface="Arial" panose="020B0604020202020204" pitchFamily="34" charset="0"/>
              <a:buChar char="•"/>
              <a:defRPr sz="1333"/>
            </a:lvl4pPr>
            <a:lvl5pPr marL="2438339" indent="0">
              <a:buNone/>
              <a:defRPr sz="1067">
                <a:solidFill>
                  <a:srgbClr val="00CDA4"/>
                </a:solidFill>
              </a:defRPr>
            </a:lvl5pPr>
          </a:lstStyle>
          <a:p>
            <a:pPr lvl="0"/>
            <a:r>
              <a:rPr lang="en-US"/>
              <a:t>Bulleted findings here</a:t>
            </a:r>
          </a:p>
          <a:p>
            <a:pPr lvl="1"/>
            <a:r>
              <a:rPr lang="en-US" b="0"/>
              <a:t>Other bullet</a:t>
            </a:r>
            <a:endParaRPr lang="en-US"/>
          </a:p>
          <a:p>
            <a:pPr lvl="1"/>
            <a:endParaRPr lang="en-US"/>
          </a:p>
        </p:txBody>
      </p:sp>
      <p:sp>
        <p:nvSpPr>
          <p:cNvPr id="7" name="Text Placeholder 13">
            <a:extLst>
              <a:ext uri="{FF2B5EF4-FFF2-40B4-BE49-F238E27FC236}">
                <a16:creationId xmlns:a16="http://schemas.microsoft.com/office/drawing/2014/main" id="{F2B2FD58-430A-42CE-980F-AD6A35A06BE6}"/>
              </a:ext>
            </a:extLst>
          </p:cNvPr>
          <p:cNvSpPr>
            <a:spLocks noGrp="1"/>
          </p:cNvSpPr>
          <p:nvPr>
            <p:ph type="body" sz="quarter" idx="26" hasCustomPrompt="1"/>
          </p:nvPr>
        </p:nvSpPr>
        <p:spPr>
          <a:xfrm>
            <a:off x="9152467" y="6484341"/>
            <a:ext cx="2573867" cy="294660"/>
          </a:xfrm>
          <a:prstGeom prst="rect">
            <a:avLst/>
          </a:prstGeom>
        </p:spPr>
        <p:txBody>
          <a:bodyPr/>
          <a:lstStyle>
            <a:lvl1pPr marL="0" indent="0" algn="r">
              <a:buNone/>
              <a:defRPr sz="1067" b="0">
                <a:solidFill>
                  <a:schemeClr val="tx2"/>
                </a:solidFill>
                <a:latin typeface="Arial" panose="020B0604020202020204" pitchFamily="34" charset="0"/>
                <a:cs typeface="Arial" panose="020B0604020202020204" pitchFamily="34" charset="0"/>
              </a:defRPr>
            </a:lvl1pPr>
            <a:lvl2pPr marL="609585" indent="0" algn="l">
              <a:buFont typeface="Arial" panose="020B0604020202020204" pitchFamily="34" charset="0"/>
              <a:buNone/>
              <a:defRPr sz="1867" b="1">
                <a:solidFill>
                  <a:srgbClr val="00CDA4"/>
                </a:solidFill>
              </a:defRPr>
            </a:lvl2pPr>
            <a:lvl3pPr marL="1219170" indent="0">
              <a:buNone/>
              <a:defRPr sz="1333">
                <a:solidFill>
                  <a:srgbClr val="1B3538"/>
                </a:solidFill>
              </a:defRPr>
            </a:lvl3pPr>
            <a:lvl4pPr marL="2285943" indent="-457189">
              <a:buClr>
                <a:srgbClr val="FFD757"/>
              </a:buClr>
              <a:buFont typeface="Arial" panose="020B0604020202020204" pitchFamily="34" charset="0"/>
              <a:buChar char="•"/>
              <a:defRPr sz="1333"/>
            </a:lvl4pPr>
            <a:lvl5pPr marL="2438339" indent="0">
              <a:buNone/>
              <a:defRPr sz="1067">
                <a:solidFill>
                  <a:srgbClr val="00CDA4"/>
                </a:solidFill>
              </a:defRPr>
            </a:lvl5pPr>
          </a:lstStyle>
          <a:p>
            <a:pPr lvl="0"/>
            <a:r>
              <a:rPr lang="en-US"/>
              <a:t>[QX, QY, QZ etc.]</a:t>
            </a:r>
          </a:p>
        </p:txBody>
      </p:sp>
      <p:sp>
        <p:nvSpPr>
          <p:cNvPr id="3" name="Rectangle 2">
            <a:extLst>
              <a:ext uri="{FF2B5EF4-FFF2-40B4-BE49-F238E27FC236}">
                <a16:creationId xmlns:a16="http://schemas.microsoft.com/office/drawing/2014/main" id="{08498A57-1F0D-75DC-F878-7023359FA5B5}"/>
              </a:ext>
            </a:extLst>
          </p:cNvPr>
          <p:cNvSpPr/>
          <p:nvPr userDrawn="1"/>
        </p:nvSpPr>
        <p:spPr>
          <a:xfrm>
            <a:off x="254" y="999509"/>
            <a:ext cx="12191719" cy="106019"/>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49274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slid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08E152B6-5B31-42D0-B0D7-B90C47B0E510}"/>
              </a:ext>
            </a:extLst>
          </p:cNvPr>
          <p:cNvSpPr>
            <a:spLocks noGrp="1"/>
          </p:cNvSpPr>
          <p:nvPr>
            <p:ph type="body" sz="quarter" idx="10" hasCustomPrompt="1"/>
          </p:nvPr>
        </p:nvSpPr>
        <p:spPr>
          <a:xfrm>
            <a:off x="338667" y="992375"/>
            <a:ext cx="11523132" cy="523159"/>
          </a:xfrm>
          <a:prstGeom prst="rect">
            <a:avLst/>
          </a:prstGeom>
        </p:spPr>
        <p:txBody>
          <a:bodyPr/>
          <a:lstStyle>
            <a:lvl1pPr marL="0" indent="0">
              <a:lnSpc>
                <a:spcPct val="90000"/>
              </a:lnSpc>
              <a:spcBef>
                <a:spcPts val="0"/>
              </a:spcBef>
              <a:buNone/>
              <a:defRPr sz="1867" b="1">
                <a:solidFill>
                  <a:schemeClr val="accent1"/>
                </a:solidFill>
                <a:latin typeface="Arial" panose="020B0604020202020204" pitchFamily="34" charset="0"/>
                <a:cs typeface="Arial" panose="020B0604020202020204" pitchFamily="34" charset="0"/>
              </a:defRPr>
            </a:lvl1pPr>
            <a:lvl2pPr marL="609585" indent="0" algn="l">
              <a:buFont typeface="Arial" panose="020B0604020202020204" pitchFamily="34" charset="0"/>
              <a:buNone/>
              <a:defRPr sz="1867" b="1">
                <a:solidFill>
                  <a:srgbClr val="00CDA4"/>
                </a:solidFill>
              </a:defRPr>
            </a:lvl2pPr>
            <a:lvl3pPr marL="1219170" indent="0">
              <a:buNone/>
              <a:defRPr sz="1333">
                <a:solidFill>
                  <a:srgbClr val="1B3538"/>
                </a:solidFill>
              </a:defRPr>
            </a:lvl3pPr>
            <a:lvl4pPr marL="2285943" indent="-457189">
              <a:buClr>
                <a:srgbClr val="FFD757"/>
              </a:buClr>
              <a:buFont typeface="Arial" panose="020B0604020202020204" pitchFamily="34" charset="0"/>
              <a:buChar char="•"/>
              <a:defRPr sz="1333"/>
            </a:lvl4pPr>
            <a:lvl5pPr marL="2438339" indent="0">
              <a:buNone/>
              <a:defRPr sz="1067">
                <a:solidFill>
                  <a:srgbClr val="00CDA4"/>
                </a:solidFill>
              </a:defRPr>
            </a:lvl5pPr>
          </a:lstStyle>
          <a:p>
            <a:pPr lvl="0"/>
            <a:r>
              <a:rPr lang="en-US"/>
              <a:t>Blank slide with space for key finding (not stats) here – max 20 words</a:t>
            </a:r>
          </a:p>
        </p:txBody>
      </p:sp>
    </p:spTree>
    <p:extLst>
      <p:ext uri="{BB962C8B-B14F-4D97-AF65-F5344CB8AC3E}">
        <p14:creationId xmlns:p14="http://schemas.microsoft.com/office/powerpoint/2010/main" val="1903131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2E977-1C2A-1A3D-A698-1E2EE326CDF9}"/>
              </a:ext>
            </a:extLst>
          </p:cNvPr>
          <p:cNvPicPr>
            <a:picLocks noChangeAspect="1"/>
          </p:cNvPicPr>
          <p:nvPr userDrawn="1"/>
        </p:nvPicPr>
        <p:blipFill>
          <a:blip r:embed="rId3">
            <a:extLst>
              <a:ext uri="{28A0092B-C50C-407E-A947-70E740481C1C}">
                <a14:useLocalDpi xmlns:a14="http://schemas.microsoft.com/office/drawing/2010/main"/>
              </a:ext>
            </a:extLst>
          </a:blip>
          <a:srcRect l="1768" b="176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AF7B53C-8BED-22D0-E33E-6847BF996342}"/>
              </a:ext>
            </a:extLst>
          </p:cNvPr>
          <p:cNvSpPr/>
          <p:nvPr userDrawn="1"/>
        </p:nvSpPr>
        <p:spPr>
          <a:xfrm>
            <a:off x="0" y="1028733"/>
            <a:ext cx="11184565" cy="582926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8977" eaLnBrk="1" fontAlgn="auto" hangingPunct="1">
              <a:spcBef>
                <a:spcPts val="0"/>
              </a:spcBef>
              <a:spcAft>
                <a:spcPts val="0"/>
              </a:spcAft>
              <a:defRPr/>
            </a:pPr>
            <a:endParaRPr lang="en-GB"/>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594523" y="3867757"/>
            <a:ext cx="9031269" cy="1088135"/>
          </a:xfrm>
          <a:prstGeom prst="rect">
            <a:avLst/>
          </a:prstGeom>
        </p:spPr>
        <p:txBody>
          <a:bodyPr lIns="0" tIns="0" rIns="0" bIns="0" numCol="1" anchor="t"/>
          <a:lstStyle>
            <a:lvl1pPr marL="0" indent="0">
              <a:lnSpc>
                <a:spcPct val="100000"/>
              </a:lnSpc>
              <a:spcBef>
                <a:spcPts val="0"/>
              </a:spcBef>
              <a:buNone/>
              <a:defRPr sz="3265">
                <a:solidFill>
                  <a:schemeClr val="bg1"/>
                </a:solidFill>
                <a:highlight>
                  <a:srgbClr val="3389A0"/>
                </a:highlight>
                <a:latin typeface="+mn-lt"/>
              </a:defRPr>
            </a:lvl1pPr>
          </a:lstStyle>
          <a:p>
            <a:pPr lvl="0"/>
            <a:r>
              <a:rPr lang="en-US"/>
              <a:t>Title goes here</a:t>
            </a:r>
          </a:p>
          <a:p>
            <a:pPr lvl="0"/>
            <a:r>
              <a:rPr lang="en-US"/>
              <a:t>Second line here</a:t>
            </a:r>
            <a:endParaRPr lang="en-GB"/>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594524" y="5083596"/>
            <a:ext cx="9031269" cy="144000"/>
          </a:xfrm>
          <a:prstGeom prst="rect">
            <a:avLst/>
          </a:prstGeom>
        </p:spPr>
        <p:txBody>
          <a:bodyPr lIns="0" tIns="0" rIns="0" bIns="0" numCol="1" anchor="ctr"/>
          <a:lstStyle>
            <a:lvl1pPr marL="0" indent="0">
              <a:lnSpc>
                <a:spcPct val="100000"/>
              </a:lnSpc>
              <a:spcBef>
                <a:spcPts val="0"/>
              </a:spcBef>
              <a:buNone/>
              <a:defRPr sz="1452">
                <a:solidFill>
                  <a:schemeClr val="bg1"/>
                </a:solidFill>
                <a:latin typeface="+mn-lt"/>
              </a:defRPr>
            </a:lvl1pPr>
          </a:lstStyle>
          <a:p>
            <a:pPr lvl="0"/>
            <a:r>
              <a:rPr lang="en-US"/>
              <a:t>Date / Subtitle</a:t>
            </a:r>
            <a:endParaRPr lang="en-GB"/>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594524" y="3602801"/>
            <a:ext cx="9031269" cy="144000"/>
          </a:xfrm>
          <a:prstGeom prst="rect">
            <a:avLst/>
          </a:prstGeom>
        </p:spPr>
        <p:txBody>
          <a:bodyPr lIns="0" tIns="0" rIns="0" bIns="0" numCol="1" anchor="ctr"/>
          <a:lstStyle>
            <a:lvl1pPr marL="0" indent="0">
              <a:lnSpc>
                <a:spcPct val="100000"/>
              </a:lnSpc>
              <a:spcBef>
                <a:spcPts val="0"/>
              </a:spcBef>
              <a:buNone/>
              <a:defRPr sz="1452" b="1">
                <a:solidFill>
                  <a:schemeClr val="bg1"/>
                </a:solidFill>
                <a:latin typeface="+mn-lt"/>
              </a:defRPr>
            </a:lvl1pPr>
          </a:lstStyle>
          <a:p>
            <a:pPr lvl="0"/>
            <a:r>
              <a:rPr lang="en-US"/>
              <a:t>Optional sector</a:t>
            </a:r>
            <a:endParaRPr lang="en-GB"/>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594525" y="5959545"/>
            <a:ext cx="2282121" cy="670347"/>
          </a:xfrm>
        </p:spPr>
        <p:txBody>
          <a:bodyPr numCol="1"/>
          <a:lstStyle>
            <a:lvl1pPr>
              <a:defRPr sz="997">
                <a:solidFill>
                  <a:schemeClr val="bg1"/>
                </a:solidFill>
              </a:defRPr>
            </a:lvl1pPr>
          </a:lstStyle>
          <a:p>
            <a:pPr marL="0" marR="0" lvl="0" indent="0" algn="l" defTabSz="619793" rtl="0" eaLnBrk="1" fontAlgn="auto" latinLnBrk="0" hangingPunct="1">
              <a:lnSpc>
                <a:spcPct val="100000"/>
              </a:lnSpc>
              <a:spcBef>
                <a:spcPts val="271"/>
              </a:spcBef>
              <a:spcAft>
                <a:spcPts val="271"/>
              </a:spcAft>
              <a:buClrTx/>
              <a:buSzTx/>
              <a:buFont typeface="Arial" pitchFamily="34" charset="0"/>
              <a:buNone/>
              <a:tabLst/>
              <a:defRPr/>
            </a:pPr>
            <a:r>
              <a:rPr lang="en-GB"/>
              <a:t>Use this box as a guide for where to place a product or service stamp, then delete the box or delete if not in use</a:t>
            </a:r>
          </a:p>
          <a:p>
            <a:pPr marL="0" marR="0" lvl="0" indent="0" algn="l" defTabSz="619793" rtl="0" eaLnBrk="1" fontAlgn="auto" latinLnBrk="0" hangingPunct="1">
              <a:lnSpc>
                <a:spcPct val="100000"/>
              </a:lnSpc>
              <a:spcBef>
                <a:spcPts val="271"/>
              </a:spcBef>
              <a:spcAft>
                <a:spcPts val="271"/>
              </a:spcAft>
              <a:buClrTx/>
              <a:buSzTx/>
              <a:buFont typeface="Arial" pitchFamily="34" charset="0"/>
              <a:buNone/>
              <a:tabLst/>
              <a:defRPr/>
            </a:pPr>
            <a:endParaRPr kumimoji="0" lang="en-GB" sz="1088" b="0" i="0" u="none" strike="noStrike" kern="1200" cap="none" spc="0" normalizeH="0" baseline="0" noProof="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24193" y="1222547"/>
            <a:ext cx="2638153" cy="1161263"/>
          </a:xfrm>
          <a:prstGeom prst="rect">
            <a:avLst/>
          </a:prstGeom>
        </p:spPr>
      </p:pic>
    </p:spTree>
    <p:extLst>
      <p:ext uri="{BB962C8B-B14F-4D97-AF65-F5344CB8AC3E}">
        <p14:creationId xmlns:p14="http://schemas.microsoft.com/office/powerpoint/2010/main" val="2285783080"/>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bject slide - full sized tabl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655574" y="341786"/>
            <a:ext cx="10630444" cy="604889"/>
          </a:xfrm>
        </p:spPr>
        <p:txBody>
          <a:bodyPr/>
          <a:lstStyle>
            <a:lvl1pPr>
              <a:lnSpc>
                <a:spcPct val="100000"/>
              </a:lnSpc>
              <a:spcBef>
                <a:spcPts val="181"/>
              </a:spcBef>
              <a:spcAft>
                <a:spcPts val="181"/>
              </a:spcAft>
              <a:defRPr b="0">
                <a:solidFill>
                  <a:schemeClr val="tx1"/>
                </a:solidFill>
                <a:latin typeface="+mn-lt"/>
              </a:defRPr>
            </a:lvl1pPr>
          </a:lstStyle>
          <a:p>
            <a:r>
              <a:rPr lang="en-US"/>
              <a:t>Headline</a:t>
            </a:r>
            <a:endParaRPr lang="en-GB"/>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655575" y="1093108"/>
            <a:ext cx="10630444" cy="506597"/>
          </a:xfrm>
        </p:spPr>
        <p:txBody>
          <a:bodyPr wrap="square" numCol="1">
            <a:noAutofit/>
          </a:bodyPr>
          <a:lstStyle>
            <a:lvl1pPr>
              <a:lnSpc>
                <a:spcPct val="100000"/>
              </a:lnSpc>
              <a:spcBef>
                <a:spcPts val="181"/>
              </a:spcBef>
              <a:spcAft>
                <a:spcPts val="181"/>
              </a:spcAft>
              <a:defRPr sz="1867" b="1">
                <a:solidFill>
                  <a:schemeClr val="tx2"/>
                </a:solidFill>
                <a:latin typeface="+mn-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72C522D7-E813-B8A3-7886-C584D938A62F}"/>
              </a:ext>
            </a:extLst>
          </p:cNvPr>
          <p:cNvSpPr>
            <a:spLocks noGrp="1"/>
          </p:cNvSpPr>
          <p:nvPr>
            <p:ph sz="quarter" idx="17"/>
          </p:nvPr>
        </p:nvSpPr>
        <p:spPr>
          <a:xfrm>
            <a:off x="659819" y="1743511"/>
            <a:ext cx="10626200" cy="4557132"/>
          </a:xfrm>
        </p:spPr>
        <p:txBody>
          <a:bodyPr wrap="square" numCol="1"/>
          <a:lstStyle>
            <a:lvl1pPr>
              <a:lnSpc>
                <a:spcPct val="100000"/>
              </a:lnSpc>
              <a:spcBef>
                <a:spcPts val="181"/>
              </a:spcBef>
              <a:spcAft>
                <a:spcPts val="181"/>
              </a:spcAft>
              <a:defRPr lang="en-US" sz="16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81"/>
              </a:spcBef>
              <a:spcAft>
                <a:spcPts val="181"/>
              </a:spcAft>
              <a:defRPr lang="en-US" sz="1600" b="0" kern="1200" dirty="0">
                <a:solidFill>
                  <a:schemeClr val="tx2"/>
                </a:solidFill>
                <a:latin typeface="+mj-lt"/>
                <a:ea typeface="Caecilia LT Std Roman" pitchFamily="50" charset="0"/>
                <a:cs typeface="Caecilia LT Std Roman" pitchFamily="50" charset="0"/>
              </a:defRPr>
            </a:lvl2pPr>
            <a:lvl3pPr>
              <a:lnSpc>
                <a:spcPct val="100000"/>
              </a:lnSpc>
              <a:spcBef>
                <a:spcPts val="181"/>
              </a:spcBef>
              <a:spcAft>
                <a:spcPts val="181"/>
              </a:spcAft>
              <a:defRPr lang="en-US" sz="1600" kern="1200" dirty="0">
                <a:solidFill>
                  <a:schemeClr val="tx1"/>
                </a:solidFill>
                <a:latin typeface="+mj-lt"/>
                <a:ea typeface="Caecilia LT Std Light"/>
                <a:cs typeface="Caecilia LT Std Light"/>
              </a:defRPr>
            </a:lvl3pPr>
            <a:lvl4pPr>
              <a:lnSpc>
                <a:spcPct val="100000"/>
              </a:lnSpc>
              <a:spcBef>
                <a:spcPts val="181"/>
              </a:spcBef>
              <a:spcAft>
                <a:spcPts val="181"/>
              </a:spcAft>
              <a:defRPr lang="en-US" sz="1600" kern="1200" dirty="0">
                <a:solidFill>
                  <a:schemeClr val="tx1"/>
                </a:solidFill>
                <a:latin typeface="+mj-lt"/>
                <a:ea typeface="Caecilia LT Std Light"/>
                <a:cs typeface="Caecilia LT Std Light"/>
              </a:defRPr>
            </a:lvl4pPr>
            <a:lvl5pPr>
              <a:lnSpc>
                <a:spcPct val="100000"/>
              </a:lnSpc>
              <a:spcBef>
                <a:spcPts val="181"/>
              </a:spcBef>
              <a:spcAft>
                <a:spcPts val="181"/>
              </a:spcAft>
              <a:defRPr lang="en-US" sz="1600" kern="1200" dirty="0">
                <a:solidFill>
                  <a:schemeClr val="tx1"/>
                </a:solidFill>
                <a:latin typeface="+mj-lt"/>
                <a:ea typeface="Caecilia LT Std Light"/>
                <a:cs typeface="Caecilia LT Std Light"/>
              </a:defRPr>
            </a:lvl5pPr>
          </a:lstStyle>
          <a:p>
            <a:pPr lvl="0" algn="l" defTabSz="705670" rtl="0" eaLnBrk="1" fontAlgn="base" hangingPunct="1">
              <a:lnSpc>
                <a:spcPct val="100000"/>
              </a:lnSpc>
              <a:spcBef>
                <a:spcPts val="363"/>
              </a:spcBef>
              <a:spcAft>
                <a:spcPts val="363"/>
              </a:spcAft>
              <a:buFont typeface="Arial" panose="020B0604020202020204" pitchFamily="34" charset="0"/>
            </a:pPr>
            <a:r>
              <a:rPr lang="en-US"/>
              <a:t>Click to edit Master text styles</a:t>
            </a:r>
          </a:p>
          <a:p>
            <a:pPr lvl="1" algn="l" defTabSz="705670" rtl="0" eaLnBrk="1" fontAlgn="base" hangingPunct="1">
              <a:lnSpc>
                <a:spcPct val="100000"/>
              </a:lnSpc>
              <a:spcBef>
                <a:spcPts val="363"/>
              </a:spcBef>
              <a:spcAft>
                <a:spcPts val="363"/>
              </a:spcAft>
              <a:buFont typeface="Arial" panose="020B0604020202020204" pitchFamily="34" charset="0"/>
            </a:pPr>
            <a:r>
              <a:rPr lang="en-US"/>
              <a:t>Second level</a:t>
            </a:r>
          </a:p>
          <a:p>
            <a:pPr lvl="2" algn="l" defTabSz="705670" rtl="0" eaLnBrk="1" fontAlgn="base" hangingPunct="1">
              <a:lnSpc>
                <a:spcPct val="100000"/>
              </a:lnSpc>
              <a:spcBef>
                <a:spcPts val="363"/>
              </a:spcBef>
              <a:spcAft>
                <a:spcPts val="363"/>
              </a:spcAft>
              <a:buFont typeface="Arial" panose="020B0604020202020204" pitchFamily="34" charset="0"/>
            </a:pPr>
            <a:r>
              <a:rPr lang="en-US"/>
              <a:t>Third level</a:t>
            </a:r>
          </a:p>
          <a:p>
            <a:pPr lvl="3" algn="l" defTabSz="705670" rtl="0" eaLnBrk="1" fontAlgn="base" hangingPunct="1">
              <a:lnSpc>
                <a:spcPct val="100000"/>
              </a:lnSpc>
              <a:spcBef>
                <a:spcPts val="363"/>
              </a:spcBef>
              <a:spcAft>
                <a:spcPts val="363"/>
              </a:spcAft>
              <a:buFont typeface="Arial" panose="020B0604020202020204" pitchFamily="34" charset="0"/>
            </a:pPr>
            <a:r>
              <a:rPr lang="en-US"/>
              <a:t>Fourth level</a:t>
            </a:r>
          </a:p>
          <a:p>
            <a:pPr lvl="4" algn="l" defTabSz="705670" rtl="0" eaLnBrk="1" fontAlgn="base" hangingPunct="1">
              <a:lnSpc>
                <a:spcPct val="100000"/>
              </a:lnSpc>
              <a:spcBef>
                <a:spcPts val="363"/>
              </a:spcBef>
              <a:spcAft>
                <a:spcPts val="363"/>
              </a:spcAft>
              <a:buFont typeface="Arial" panose="020B0604020202020204" pitchFamily="34" charset="0"/>
            </a:pPr>
            <a:r>
              <a:rPr lang="en-US"/>
              <a:t>Fifth level</a:t>
            </a:r>
          </a:p>
        </p:txBody>
      </p:sp>
    </p:spTree>
    <p:extLst>
      <p:ext uri="{BB962C8B-B14F-4D97-AF65-F5344CB8AC3E}">
        <p14:creationId xmlns:p14="http://schemas.microsoft.com/office/powerpoint/2010/main" val="21746301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ack cover slide_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FB339-3CD2-B843-7B9D-7903828761B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773ACFC-3C64-4655-4158-6C569FF4AB8A}"/>
              </a:ext>
            </a:extLst>
          </p:cNvPr>
          <p:cNvSpPr/>
          <p:nvPr/>
        </p:nvSpPr>
        <p:spPr>
          <a:xfrm>
            <a:off x="3621" y="1011998"/>
            <a:ext cx="11180944" cy="584549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06920" eaLnBrk="1" fontAlgn="auto" hangingPunct="1">
              <a:spcBef>
                <a:spcPts val="0"/>
              </a:spcBef>
              <a:spcAft>
                <a:spcPts val="0"/>
              </a:spcAft>
              <a:defRPr/>
            </a:pPr>
            <a:endParaRPr lang="en-GB" sz="1361"/>
          </a:p>
        </p:txBody>
      </p:sp>
      <p:sp>
        <p:nvSpPr>
          <p:cNvPr id="10" name="object 8">
            <a:extLst>
              <a:ext uri="{FF2B5EF4-FFF2-40B4-BE49-F238E27FC236}">
                <a16:creationId xmlns:a16="http://schemas.microsoft.com/office/drawing/2014/main" id="{626001DC-9ECB-2BD1-C757-5B14EDAB7BC0}"/>
              </a:ext>
            </a:extLst>
          </p:cNvPr>
          <p:cNvSpPr txBox="1"/>
          <p:nvPr/>
        </p:nvSpPr>
        <p:spPr>
          <a:xfrm>
            <a:off x="8770977" y="5964279"/>
            <a:ext cx="1594825" cy="174663"/>
          </a:xfrm>
          <a:prstGeom prst="rect">
            <a:avLst/>
          </a:prstGeom>
        </p:spPr>
        <p:txBody>
          <a:bodyPr lIns="0" tIns="0" rIns="0" bIns="0">
            <a:spAutoFit/>
          </a:bodyPr>
          <a:lstStyle/>
          <a:p>
            <a:pPr marL="11521" defTabSz="706920" eaLnBrk="1" fontAlgn="auto" hangingPunct="1">
              <a:spcBef>
                <a:spcPts val="0"/>
              </a:spcBef>
              <a:spcAft>
                <a:spcPts val="0"/>
              </a:spcAft>
              <a:defRPr/>
            </a:pPr>
            <a:r>
              <a:rPr sz="1135" spc="-23">
                <a:solidFill>
                  <a:schemeClr val="bg1"/>
                </a:solidFill>
                <a:latin typeface="Caecilia LT Std Light" pitchFamily="50" charset="0"/>
                <a:cs typeface="Caecilia LT Std Bold"/>
              </a:rPr>
              <a:t>ww</a:t>
            </a:r>
            <a:r>
              <a:rPr sz="1135" spc="-109">
                <a:solidFill>
                  <a:schemeClr val="bg1"/>
                </a:solidFill>
                <a:latin typeface="Caecilia LT Std Light" pitchFamily="50" charset="0"/>
                <a:cs typeface="Caecilia LT Std Bold"/>
              </a:rPr>
              <a:t>w</a:t>
            </a:r>
            <a:r>
              <a:rPr sz="1135" spc="-23">
                <a:solidFill>
                  <a:schemeClr val="bg1"/>
                </a:solidFill>
                <a:latin typeface="Caecilia LT Std Light" pitchFamily="50" charset="0"/>
                <a:cs typeface="Caecilia LT Std Bold"/>
              </a:rPr>
              <a:t>.c</a:t>
            </a:r>
            <a:r>
              <a:rPr sz="1135" spc="-49">
                <a:solidFill>
                  <a:schemeClr val="bg1"/>
                </a:solidFill>
                <a:latin typeface="Caecilia LT Std Light" pitchFamily="50" charset="0"/>
                <a:cs typeface="Caecilia LT Std Bold"/>
              </a:rPr>
              <a:t>l</a:t>
            </a:r>
            <a:r>
              <a:rPr sz="1135" spc="-23">
                <a:solidFill>
                  <a:schemeClr val="bg1"/>
                </a:solidFill>
                <a:latin typeface="Caecilia LT Std Light" pitchFamily="50" charset="0"/>
                <a:cs typeface="Caecilia LT Std Bold"/>
              </a:rPr>
              <a:t>ydeco.com</a:t>
            </a:r>
            <a:endParaRPr sz="1135">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799140" y="5964279"/>
            <a:ext cx="1328720" cy="174663"/>
          </a:xfrm>
          <a:prstGeom prst="rect">
            <a:avLst/>
          </a:prstGeom>
        </p:spPr>
        <p:txBody>
          <a:bodyPr lIns="0" tIns="0" rIns="0" bIns="0">
            <a:spAutoFit/>
          </a:bodyPr>
          <a:lstStyle/>
          <a:p>
            <a:pPr marL="11521" defTabSz="706920" eaLnBrk="1" fontAlgn="auto" hangingPunct="1">
              <a:spcBef>
                <a:spcPts val="0"/>
              </a:spcBef>
              <a:spcAft>
                <a:spcPts val="0"/>
              </a:spcAft>
              <a:defRPr/>
            </a:pPr>
            <a:r>
              <a:rPr sz="1135" spc="-27">
                <a:solidFill>
                  <a:srgbClr val="FFFFFF"/>
                </a:solidFill>
                <a:latin typeface="Caecilia LT Std Roman" pitchFamily="50" charset="0"/>
                <a:cs typeface="Caecilia LT Std Bold"/>
              </a:rPr>
              <a:t>Clyde </a:t>
            </a:r>
            <a:r>
              <a:rPr sz="1135">
                <a:solidFill>
                  <a:srgbClr val="FFFFFF"/>
                </a:solidFill>
                <a:latin typeface="Caecilia LT Std Roman" pitchFamily="50" charset="0"/>
                <a:cs typeface="Caecilia LT Std Bold"/>
              </a:rPr>
              <a:t>&amp; </a:t>
            </a:r>
            <a:r>
              <a:rPr sz="1135" spc="-13">
                <a:solidFill>
                  <a:srgbClr val="FFFFFF"/>
                </a:solidFill>
                <a:latin typeface="Caecilia LT Std Roman" pitchFamily="50" charset="0"/>
                <a:cs typeface="Caecilia LT Std Bold"/>
              </a:rPr>
              <a:t>Co</a:t>
            </a:r>
            <a:r>
              <a:rPr sz="1135" spc="-177">
                <a:solidFill>
                  <a:srgbClr val="FFFFFF"/>
                </a:solidFill>
                <a:latin typeface="Caecilia LT Std Roman" pitchFamily="50" charset="0"/>
                <a:cs typeface="Caecilia LT Std Bold"/>
              </a:rPr>
              <a:t> </a:t>
            </a:r>
            <a:r>
              <a:rPr sz="1135" spc="-23">
                <a:solidFill>
                  <a:srgbClr val="FFFFFF"/>
                </a:solidFill>
                <a:latin typeface="Caecilia LT Std Roman" pitchFamily="50" charset="0"/>
                <a:cs typeface="Caecilia LT Std Bold"/>
              </a:rPr>
              <a:t>LLP</a:t>
            </a:r>
            <a:endParaRPr sz="1135">
              <a:latin typeface="Caecilia LT Std Roman" pitchFamily="50" charset="0"/>
              <a:cs typeface="Caecilia LT Std Bold"/>
            </a:endParaRPr>
          </a:p>
        </p:txBody>
      </p:sp>
      <p:sp>
        <p:nvSpPr>
          <p:cNvPr id="15" name="object 10">
            <a:extLst>
              <a:ext uri="{FF2B5EF4-FFF2-40B4-BE49-F238E27FC236}">
                <a16:creationId xmlns:a16="http://schemas.microsoft.com/office/drawing/2014/main" id="{C413128B-3346-16A4-E631-D7DD78541480}"/>
              </a:ext>
            </a:extLst>
          </p:cNvPr>
          <p:cNvSpPr txBox="1"/>
          <p:nvPr/>
        </p:nvSpPr>
        <p:spPr>
          <a:xfrm>
            <a:off x="799141" y="4874379"/>
            <a:ext cx="2253756" cy="937244"/>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635">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635">
                <a:solidFill>
                  <a:srgbClr val="FFFFFF"/>
                </a:solidFill>
                <a:ea typeface="Caecilia LT Std Light" panose="02060503040505020204" pitchFamily="18" charset="0"/>
                <a:cs typeface="Caecilia LT Std Light" panose="02060503040505020204" pitchFamily="18" charset="0"/>
              </a:rPr>
              <a:t>© Clyde &amp; Co LLP 2025</a:t>
            </a: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3418437" y="4765866"/>
            <a:ext cx="6947364" cy="318132"/>
          </a:xfrm>
        </p:spPr>
        <p:txBody>
          <a:bodyPr>
            <a:noAutofit/>
          </a:bodyPr>
          <a:lstStyle>
            <a:lvl1pPr>
              <a:lnSpc>
                <a:spcPct val="100000"/>
              </a:lnSpc>
              <a:spcBef>
                <a:spcPts val="181"/>
              </a:spcBef>
              <a:spcAft>
                <a:spcPts val="181"/>
              </a:spcAft>
              <a:defRPr sz="1452" b="0" baseline="0">
                <a:solidFill>
                  <a:schemeClr val="bg1"/>
                </a:solidFill>
                <a:latin typeface="Caecilia LT Std Light" pitchFamily="50" charset="0"/>
              </a:defRPr>
            </a:lvl1pPr>
          </a:lstStyle>
          <a:p>
            <a:pPr lvl="0"/>
            <a:r>
              <a:rPr lang="en-US"/>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3418437" y="5185888"/>
            <a:ext cx="6947364" cy="725437"/>
          </a:xfrm>
        </p:spPr>
        <p:txBody>
          <a:bodyPr>
            <a:noAutofit/>
          </a:bodyPr>
          <a:lstStyle>
            <a:lvl1pPr>
              <a:lnSpc>
                <a:spcPct val="100000"/>
              </a:lnSpc>
              <a:spcBef>
                <a:spcPts val="181"/>
              </a:spcBef>
              <a:spcAft>
                <a:spcPts val="181"/>
              </a:spcAft>
              <a:defRPr sz="1088" b="0">
                <a:solidFill>
                  <a:schemeClr val="bg1"/>
                </a:solidFill>
              </a:defRPr>
            </a:lvl1pPr>
          </a:lstStyle>
          <a:p>
            <a:pPr lvl="0"/>
            <a:r>
              <a:rPr lang="en-US"/>
              <a:t>+44 1234 56478</a:t>
            </a:r>
          </a:p>
          <a:p>
            <a:pPr lvl="0"/>
            <a:r>
              <a:rPr lang="en-US"/>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798645" y="2821678"/>
            <a:ext cx="9567155" cy="1129917"/>
          </a:xfrm>
          <a:ln>
            <a:noFill/>
          </a:ln>
        </p:spPr>
        <p:txBody>
          <a:bodyPr lIns="0" tIns="0" rIns="0" bIns="0" anchor="ctr">
            <a:noAutofit/>
          </a:bodyPr>
          <a:lstStyle>
            <a:lvl1pPr>
              <a:lnSpc>
                <a:spcPct val="90000"/>
              </a:lnSpc>
              <a:spcBef>
                <a:spcPts val="363"/>
              </a:spcBef>
              <a:spcAft>
                <a:spcPts val="363"/>
              </a:spcAft>
              <a:defRPr sz="3265" b="0">
                <a:solidFill>
                  <a:schemeClr val="bg1"/>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5501C4FD-BEDE-02BE-D1CC-252885320D8A}"/>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35361" y="1222547"/>
            <a:ext cx="2638153" cy="1161264"/>
          </a:xfrm>
          <a:prstGeom prst="rect">
            <a:avLst/>
          </a:prstGeom>
        </p:spPr>
      </p:pic>
    </p:spTree>
    <p:extLst>
      <p:ext uri="{BB962C8B-B14F-4D97-AF65-F5344CB8AC3E}">
        <p14:creationId xmlns:p14="http://schemas.microsoft.com/office/powerpoint/2010/main" val="28308829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v1">
    <p:spTree>
      <p:nvGrpSpPr>
        <p:cNvPr id="1" name=""/>
        <p:cNvGrpSpPr/>
        <p:nvPr/>
      </p:nvGrpSpPr>
      <p:grpSpPr>
        <a:xfrm>
          <a:off x="0" y="0"/>
          <a:ext cx="0" cy="0"/>
          <a:chOff x="0" y="0"/>
          <a:chExt cx="0" cy="0"/>
        </a:xfrm>
      </p:grpSpPr>
      <p:pic>
        <p:nvPicPr>
          <p:cNvPr id="23" name="Picture 22" descr="A picture containing snow, hill, slope&#10;&#10;Description automatically generated">
            <a:extLst>
              <a:ext uri="{FF2B5EF4-FFF2-40B4-BE49-F238E27FC236}">
                <a16:creationId xmlns:a16="http://schemas.microsoft.com/office/drawing/2014/main" id="{4F294A4C-5CC5-4EA1-09B5-1F5E34C3C95B}"/>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v1]</a:t>
            </a:r>
          </a:p>
        </p:txBody>
      </p:sp>
      <p:sp>
        <p:nvSpPr>
          <p:cNvPr id="3" name="Subtitle 2">
            <a:extLst>
              <a:ext uri="{FF2B5EF4-FFF2-40B4-BE49-F238E27FC236}">
                <a16:creationId xmlns:a16="http://schemas.microsoft.com/office/drawing/2014/main" id="{E6435B0C-6645-BD91-9C6D-31946026720F}"/>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1869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[Two column content]</a:t>
            </a:r>
          </a:p>
        </p:txBody>
      </p:sp>
      <p:sp>
        <p:nvSpPr>
          <p:cNvPr id="3" name="Content Placeholder 2">
            <a:extLst>
              <a:ext uri="{FF2B5EF4-FFF2-40B4-BE49-F238E27FC236}">
                <a16:creationId xmlns:a16="http://schemas.microsoft.com/office/drawing/2014/main" id="{F74F7076-DF44-E64D-9F9B-D191B707BCE7}"/>
              </a:ext>
            </a:extLst>
          </p:cNvPr>
          <p:cNvSpPr>
            <a:spLocks noGrp="1"/>
          </p:cNvSpPr>
          <p:nvPr>
            <p:ph idx="1" hasCustomPrompt="1"/>
          </p:nvPr>
        </p:nvSpPr>
        <p:spPr>
          <a:xfrm>
            <a:off x="454025" y="1750209"/>
            <a:ext cx="4565650" cy="4050000"/>
          </a:xfrm>
        </p:spPr>
        <p:txBody>
          <a:bodyPr/>
          <a:lstStyle>
            <a:lvl1pPr>
              <a:defRPr>
                <a:latin typeface="+mn-lt"/>
              </a:defRPr>
            </a:lvl1p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sp>
        <p:nvSpPr>
          <p:cNvPr id="7" name="Content Placeholder 2">
            <a:extLst>
              <a:ext uri="{FF2B5EF4-FFF2-40B4-BE49-F238E27FC236}">
                <a16:creationId xmlns:a16="http://schemas.microsoft.com/office/drawing/2014/main" id="{121FDE65-B2B9-5D8D-BC13-D55D54701EF8}"/>
              </a:ext>
            </a:extLst>
          </p:cNvPr>
          <p:cNvSpPr>
            <a:spLocks noGrp="1"/>
          </p:cNvSpPr>
          <p:nvPr>
            <p:ph idx="13" hasCustomPrompt="1"/>
          </p:nvPr>
        </p:nvSpPr>
        <p:spPr>
          <a:xfrm>
            <a:off x="6207125" y="1750209"/>
            <a:ext cx="4565650" cy="4050000"/>
          </a:xfrm>
        </p:spPr>
        <p:txBody>
          <a:bodyPr/>
          <a:lstStyle>
            <a:lvl1pPr>
              <a:defRPr>
                <a:latin typeface="+mn-lt"/>
              </a:defRPr>
            </a:lvl1pPr>
            <a:lvl4pPr marL="324000" indent="-180000">
              <a:buFontTx/>
              <a:buBlip>
                <a:blip r:embed="rId2"/>
              </a:buBlip>
              <a:defRPr/>
            </a:lvl4p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pic>
        <p:nvPicPr>
          <p:cNvPr id="4" name="Graphic 3">
            <a:extLst>
              <a:ext uri="{FF2B5EF4-FFF2-40B4-BE49-F238E27FC236}">
                <a16:creationId xmlns:a16="http://schemas.microsoft.com/office/drawing/2014/main" id="{BEAA0033-A9C3-5F39-54EF-E1938A05CA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1324234255"/>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5" name="Picture 4" descr="A picture containing snow, hill, slope&#10;&#10;Description automatically generated">
            <a:extLst>
              <a:ext uri="{FF2B5EF4-FFF2-40B4-BE49-F238E27FC236}">
                <a16:creationId xmlns:a16="http://schemas.microsoft.com/office/drawing/2014/main" id="{A833BC35-C8F8-E66B-3912-B5B0AC180CBC}"/>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4" y="629224"/>
            <a:ext cx="7442201" cy="2953948"/>
          </a:xfrm>
        </p:spPr>
        <p:txBody>
          <a:bodyPr anchor="t" anchorCtr="0">
            <a:normAutofit/>
          </a:bodyPr>
          <a:lstStyle>
            <a:lvl1pPr algn="l">
              <a:lnSpc>
                <a:spcPct val="90000"/>
              </a:lnSpc>
              <a:defRPr sz="5000" spc="-50" baseline="0"/>
            </a:lvl1pPr>
          </a:lstStyle>
          <a:p>
            <a:r>
              <a:rPr lang="en-GB" dirty="0"/>
              <a:t>[End slide] &lt;End message&gt;</a:t>
            </a:r>
          </a:p>
        </p:txBody>
      </p:sp>
      <p:sp>
        <p:nvSpPr>
          <p:cNvPr id="7" name="Text Placeholder 6">
            <a:extLst>
              <a:ext uri="{FF2B5EF4-FFF2-40B4-BE49-F238E27FC236}">
                <a16:creationId xmlns:a16="http://schemas.microsoft.com/office/drawing/2014/main" id="{B88D2E86-5CCB-8E8E-6476-CED84F48D981}"/>
              </a:ext>
            </a:extLst>
          </p:cNvPr>
          <p:cNvSpPr>
            <a:spLocks noGrp="1"/>
          </p:cNvSpPr>
          <p:nvPr>
            <p:ph type="body" sz="quarter" idx="10" hasCustomPrompt="1"/>
          </p:nvPr>
        </p:nvSpPr>
        <p:spPr>
          <a:xfrm>
            <a:off x="454024" y="3583171"/>
            <a:ext cx="2647951" cy="2867853"/>
          </a:xfrm>
        </p:spPr>
        <p:txBody>
          <a:bodyPr anchor="b" anchorCtr="0">
            <a:normAutofit/>
          </a:bodyPr>
          <a:lstStyle>
            <a:lvl1pPr>
              <a:spcBef>
                <a:spcPts val="3600"/>
              </a:spcBef>
              <a:spcAft>
                <a:spcPts val="1800"/>
              </a:spcAft>
              <a:defRPr sz="1400" b="1" i="0" cap="all" spc="20" baseline="0">
                <a:solidFill>
                  <a:schemeClr val="tx2"/>
                </a:solidFill>
                <a:latin typeface="Avenir Next LT Pro" panose="020B0504020202020204" pitchFamily="34" charset="77"/>
                <a:cs typeface="Mallory Medium" panose="02010501030501020304" pitchFamily="2" charset="77"/>
              </a:defRPr>
            </a:lvl1pPr>
            <a:lvl2pPr>
              <a:spcBef>
                <a:spcPts val="0"/>
              </a:spcBef>
              <a:defRPr sz="1500">
                <a:latin typeface="+mn-lt"/>
              </a:defRPr>
            </a:lvl2pPr>
            <a:lvl3pPr marL="0" indent="0">
              <a:spcBef>
                <a:spcPts val="0"/>
              </a:spcBef>
              <a:buNone/>
              <a:defRPr sz="1500">
                <a:latin typeface="+mn-lt"/>
              </a:defRPr>
            </a:lvl3pPr>
            <a:lvl4pPr marL="0" indent="0">
              <a:spcBef>
                <a:spcPts val="0"/>
              </a:spcBef>
              <a:buNone/>
              <a:defRPr sz="1500">
                <a:latin typeface="+mn-lt"/>
              </a:defRPr>
            </a:lvl4pPr>
            <a:lvl5pPr marL="0" indent="0">
              <a:buNone/>
              <a:defRPr sz="1500">
                <a:latin typeface="+mn-lt"/>
              </a:defRPr>
            </a:lvl5pPr>
          </a:lstStyle>
          <a:p>
            <a:pPr lvl="0"/>
            <a:r>
              <a:rPr lang="en-GB" dirty="0"/>
              <a:t>First level &lt;Heading&gt;</a:t>
            </a:r>
          </a:p>
          <a:p>
            <a:pPr lvl="1"/>
            <a:r>
              <a:rPr lang="en-GB" dirty="0"/>
              <a:t>Second level &lt;Text&gt;</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78826095"/>
      </p:ext>
    </p:extLst>
  </p:cSld>
  <p:clrMapOvr>
    <a:masterClrMapping/>
  </p:clrMapOvr>
  <p:extLst>
    <p:ext uri="{DCECCB84-F9BA-43D5-87BE-67443E8EF086}">
      <p15:sldGuideLst xmlns:p15="http://schemas.microsoft.com/office/powerpoint/2012/main">
        <p15:guide id="1" pos="4974">
          <p15:clr>
            <a:srgbClr val="FBAE40"/>
          </p15:clr>
        </p15:guide>
        <p15:guide id="2" pos="19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389890" y="2473325"/>
            <a:ext cx="1783080" cy="467360"/>
          </a:xfrm>
          <a:prstGeom prst="rect">
            <a:avLst/>
          </a:prstGeom>
          <a:noFill/>
          <a:ln w="0" cmpd="sng">
            <a:noFill/>
            <a:prstDash val="solid"/>
          </a:ln>
        </p:spPr>
        <p:txBody>
          <a:bodyPr vert="horz" lIns="0" tIns="3175" rIns="0" bIns="0" anchor="t">
            <a:normAutofit fontScale="90000"/>
          </a:bodyPr>
          <a:lstStyle/>
          <a:p>
            <a:pPr marL="0" marR="0" indent="0" algn="l">
              <a:lnSpc>
                <a:spcPts val="3600"/>
              </a:lnSpc>
              <a:spcAft>
                <a:spcPts val="0"/>
              </a:spcAft>
            </a:pPr>
            <a:r>
              <a:rPr lang="en-US" sz="3200" spc="-30">
                <a:solidFill>
                  <a:srgbClr val="FFFFFF"/>
                </a:solidFill>
                <a:latin typeface="Arial" panose="02020603050405020304" pitchFamily="2"/>
              </a:rPr>
              <a:t>The AI Era </a:t>
            </a:r>
          </a:p>
        </p:txBody>
      </p:sp>
      <p:sp>
        <p:nvSpPr>
          <p:cNvPr id="6" name="Text Placeholder 5"/>
          <p:cNvSpPr>
            <a:spLocks noGrp="1"/>
          </p:cNvSpPr>
          <p:nvPr>
            <p:ph type="body" idx="10"/>
          </p:nvPr>
        </p:nvSpPr>
        <p:spPr>
          <a:xfrm>
            <a:off x="0" y="4124960"/>
            <a:ext cx="12192000" cy="2327910"/>
          </a:xfrm>
          <a:prstGeom prst="rect">
            <a:avLst/>
          </a:prstGeom>
          <a:noFill/>
          <a:ln w="0" cmpd="sng">
            <a:noFill/>
            <a:prstDash val="solid"/>
          </a:ln>
        </p:spPr>
        <p:txBody>
          <a:bodyPr vert="horz" lIns="0" tIns="0" rIns="0" bIns="0" anchor="t">
            <a:normAutofit fontScale="95000"/>
          </a:bodyPr>
          <a:lstStyle/>
          <a:p>
            <a:pPr marL="0" marR="0" indent="0" algn="ctr">
              <a:lnSpc>
                <a:spcPts val="4800"/>
              </a:lnSpc>
              <a:spcAft>
                <a:spcPts val="3885"/>
              </a:spcAft>
            </a:pPr>
            <a:r>
              <a:rPr lang="en-US" sz="3950" spc="0">
                <a:solidFill>
                  <a:srgbClr val="9FDDFF"/>
                </a:solidFill>
                <a:latin typeface="Arial" panose="02020603050405020304" pitchFamily="2"/>
              </a:rPr>
              <a:t>Applying AI to your most impactful processes, in </a:t>
            </a:r>
            <a:br/>
            <a:r>
              <a:rPr lang="en-US" sz="3950" spc="0">
                <a:solidFill>
                  <a:srgbClr val="9FDDFF"/>
                </a:solidFill>
                <a:latin typeface="Arial" panose="02020603050405020304" pitchFamily="2"/>
              </a:rPr>
              <a:t>your most important areas, to improve your </a:t>
            </a:r>
            <a:br/>
            <a:r>
              <a:rPr lang="en-US" sz="3950" spc="0">
                <a:solidFill>
                  <a:srgbClr val="9FDDFF"/>
                </a:solidFill>
                <a:latin typeface="Arial" panose="02020603050405020304" pitchFamily="2"/>
              </a:rPr>
              <a:t>organisation </a:t>
            </a:r>
          </a:p>
        </p:txBody>
      </p:sp>
      <p:sp>
        <p:nvSpPr>
          <p:cNvPr id="9" name="Text Placeholder 8"/>
          <p:cNvSpPr>
            <a:spLocks noGrp="1"/>
          </p:cNvSpPr>
          <p:nvPr>
            <p:ph type="body" idx="10"/>
          </p:nvPr>
        </p:nvSpPr>
        <p:spPr>
          <a:xfrm>
            <a:off x="0" y="6700520"/>
            <a:ext cx="12192000" cy="93980"/>
          </a:xfrm>
          <a:prstGeom prst="rect">
            <a:avLst/>
          </a:prstGeom>
          <a:noFill/>
          <a:ln w="0" cmpd="sng">
            <a:noFill/>
            <a:prstDash val="solid"/>
          </a:ln>
        </p:spPr>
        <p:txBody>
          <a:bodyPr vert="horz" lIns="0" tIns="635" rIns="0" bIns="0" anchor="t"/>
          <a:lstStyle/>
          <a:p>
            <a:pPr marL="5166360" marR="0" indent="0" algn="l">
              <a:lnSpc>
                <a:spcPts val="700"/>
              </a:lnSpc>
              <a:spcAft>
                <a:spcPts val="50"/>
              </a:spcAft>
              <a:tabLst>
                <a:tab pos="5394960" algn="l"/>
              </a:tabLst>
            </a:pPr>
            <a:r>
              <a:rPr lang="en-US" sz="600" spc="0">
                <a:solidFill>
                  <a:srgbClr val="848381"/>
                </a:solidFill>
                <a:latin typeface="Arial" panose="02020603050405020304" pitchFamily="2"/>
              </a:rPr>
              <a:t>2	Copyright © Dell Inc. All Rights Reserved.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a:t>
            </a:r>
          </a:p>
        </p:txBody>
      </p:sp>
      <p:sp>
        <p:nvSpPr>
          <p:cNvPr id="3" name="Content Placeholder 2">
            <a:extLst>
              <a:ext uri="{FF2B5EF4-FFF2-40B4-BE49-F238E27FC236}">
                <a16:creationId xmlns:a16="http://schemas.microsoft.com/office/drawing/2014/main" id="{F74F7076-DF44-E64D-9F9B-D191B707BCE7}"/>
              </a:ext>
            </a:extLst>
          </p:cNvPr>
          <p:cNvSpPr>
            <a:spLocks noGrp="1"/>
          </p:cNvSpPr>
          <p:nvPr>
            <p:ph idx="1" hasCustomPrompt="1"/>
          </p:nvPr>
        </p:nvSpPr>
        <p:spPr/>
        <p:txBody>
          <a:bodyPr/>
          <a:lstStyle>
            <a:lvl1pPr>
              <a:defRPr>
                <a:latin typeface="+mn-lt"/>
              </a:defRPr>
            </a:lvl1pPr>
            <a:lvl4pPr marL="324000" indent="-180000">
              <a:buFontTx/>
              <a:buBlip>
                <a:blip r:embed="rId2"/>
              </a:buBlip>
              <a:defRPr/>
            </a:lvl4p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4" name="Graphic 3">
            <a:extLst>
              <a:ext uri="{FF2B5EF4-FFF2-40B4-BE49-F238E27FC236}">
                <a16:creationId xmlns:a16="http://schemas.microsoft.com/office/drawing/2014/main" id="{CDDF26F8-315F-0711-385D-AE2AB2AB93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1557566376"/>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v1">
    <p:spTree>
      <p:nvGrpSpPr>
        <p:cNvPr id="1" name=""/>
        <p:cNvGrpSpPr/>
        <p:nvPr/>
      </p:nvGrpSpPr>
      <p:grpSpPr>
        <a:xfrm>
          <a:off x="0" y="0"/>
          <a:ext cx="0" cy="0"/>
          <a:chOff x="0" y="0"/>
          <a:chExt cx="0" cy="0"/>
        </a:xfrm>
      </p:grpSpPr>
      <p:pic>
        <p:nvPicPr>
          <p:cNvPr id="23" name="Picture 22" descr="A picture containing snow, hill, slope&#10;&#10;Description automatically generated">
            <a:extLst>
              <a:ext uri="{FF2B5EF4-FFF2-40B4-BE49-F238E27FC236}">
                <a16:creationId xmlns:a16="http://schemas.microsoft.com/office/drawing/2014/main" id="{4F294A4C-5CC5-4EA1-09B5-1F5E34C3C95B}"/>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v1]</a:t>
            </a:r>
          </a:p>
        </p:txBody>
      </p:sp>
      <p:sp>
        <p:nvSpPr>
          <p:cNvPr id="3" name="Subtitle 2">
            <a:extLst>
              <a:ext uri="{FF2B5EF4-FFF2-40B4-BE49-F238E27FC236}">
                <a16:creationId xmlns:a16="http://schemas.microsoft.com/office/drawing/2014/main" id="{E6435B0C-6645-BD91-9C6D-31946026720F}"/>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2794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pic>
        <p:nvPicPr>
          <p:cNvPr id="6" name="Picture 5" descr="A picture containing tableware, dishware, milk, porcelain&#10;&#10;Description automatically generated">
            <a:extLst>
              <a:ext uri="{FF2B5EF4-FFF2-40B4-BE49-F238E27FC236}">
                <a16:creationId xmlns:a16="http://schemas.microsoft.com/office/drawing/2014/main" id="{5025BA80-C710-7287-CB18-FF039E5032ED}"/>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v2]</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B282DFE-BD65-765D-4617-D0FBE92B6770}"/>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38820271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pic>
        <p:nvPicPr>
          <p:cNvPr id="5" name="Picture 4" descr="A picture containing dishware, porcelain&#10;&#10;Description automatically generated">
            <a:extLst>
              <a:ext uri="{FF2B5EF4-FFF2-40B4-BE49-F238E27FC236}">
                <a16:creationId xmlns:a16="http://schemas.microsoft.com/office/drawing/2014/main" id="{4475C260-21BB-6B9C-C0B7-CA08F64E15E4}"/>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v3]</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0803AB26-CFAD-2A00-2137-0694CB510A32}"/>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15395269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v4">
    <p:spTree>
      <p:nvGrpSpPr>
        <p:cNvPr id="1" name=""/>
        <p:cNvGrpSpPr/>
        <p:nvPr/>
      </p:nvGrpSpPr>
      <p:grpSpPr>
        <a:xfrm>
          <a:off x="0" y="0"/>
          <a:ext cx="0" cy="0"/>
          <a:chOff x="0" y="0"/>
          <a:chExt cx="0" cy="0"/>
        </a:xfrm>
      </p:grpSpPr>
      <p:pic>
        <p:nvPicPr>
          <p:cNvPr id="3" name="Picture 2" descr="A picture containing dishware, porcelain&#10;&#10;Description automatically generated">
            <a:extLst>
              <a:ext uri="{FF2B5EF4-FFF2-40B4-BE49-F238E27FC236}">
                <a16:creationId xmlns:a16="http://schemas.microsoft.com/office/drawing/2014/main" id="{D1071D4D-6E26-5C2D-EB50-E0ABBB1EFCC9}"/>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v4]</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8D3232E-525D-E3F5-9B1C-D620847DF31C}"/>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171289555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v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986A00-5059-BC77-060D-1F586F53ED95}"/>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v5]</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FE7DF239-2AF9-5806-20D8-E25B408874FF}"/>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25029697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v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34D5CD-8F53-B6C2-22CD-7BED0D097EB8}"/>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v6]</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A29F9D1F-E726-9638-1006-8D1D5CD9EA30}"/>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345751637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v7">
    <p:spTree>
      <p:nvGrpSpPr>
        <p:cNvPr id="1" name=""/>
        <p:cNvGrpSpPr/>
        <p:nvPr/>
      </p:nvGrpSpPr>
      <p:grpSpPr>
        <a:xfrm>
          <a:off x="0" y="0"/>
          <a:ext cx="0" cy="0"/>
          <a:chOff x="0" y="0"/>
          <a:chExt cx="0" cy="0"/>
        </a:xfrm>
      </p:grpSpPr>
      <p:pic>
        <p:nvPicPr>
          <p:cNvPr id="3" name="Picture 2" descr="A picture containing tableware, milk, dishware, porcelain&#10;&#10;Description automatically generated">
            <a:extLst>
              <a:ext uri="{FF2B5EF4-FFF2-40B4-BE49-F238E27FC236}">
                <a16:creationId xmlns:a16="http://schemas.microsoft.com/office/drawing/2014/main" id="{ABF3DCA8-1130-BCBD-6DDE-9DA98FC36C11}"/>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v7]</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7255E8BD-45C2-823C-A049-F0384D6FBE1A}"/>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13108401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v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86480-14C7-EEAB-0E38-B2940E03BD9F}"/>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v8]</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2518D512-6292-F986-0435-3C1E79CC384D}"/>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16541223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v9">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1D14B-F563-4701-A5DB-CA6B45089F5C}"/>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5" y="1235650"/>
            <a:ext cx="5641200" cy="2718556"/>
          </a:xfrm>
        </p:spPr>
        <p:txBody>
          <a:bodyPr anchor="b">
            <a:normAutofit/>
          </a:bodyPr>
          <a:lstStyle>
            <a:lvl1pPr algn="l">
              <a:lnSpc>
                <a:spcPct val="90000"/>
              </a:lnSpc>
              <a:defRPr sz="5000" spc="-50" baseline="0"/>
            </a:lvl1pPr>
          </a:lstStyle>
          <a:p>
            <a:r>
              <a:rPr lang="en-GB" dirty="0"/>
              <a:t>[Title slide: v9]</a:t>
            </a:r>
          </a:p>
        </p:txBody>
      </p:sp>
      <p:pic>
        <p:nvPicPr>
          <p:cNvPr id="27" name="Graphic 26">
            <a:extLst>
              <a:ext uri="{FF2B5EF4-FFF2-40B4-BE49-F238E27FC236}">
                <a16:creationId xmlns:a16="http://schemas.microsoft.com/office/drawing/2014/main" id="{B0970D80-85E9-8E03-C35A-4BC0B99473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4000" y="454025"/>
            <a:ext cx="2184000" cy="327600"/>
          </a:xfrm>
          <a:prstGeom prst="rect">
            <a:avLst/>
          </a:prstGeom>
        </p:spPr>
      </p:pic>
      <p:cxnSp>
        <p:nvCxnSpPr>
          <p:cNvPr id="29" name="Straight Connector 28">
            <a:extLst>
              <a:ext uri="{FF2B5EF4-FFF2-40B4-BE49-F238E27FC236}">
                <a16:creationId xmlns:a16="http://schemas.microsoft.com/office/drawing/2014/main" id="{BBE16B71-A0D1-5980-3EF1-D9BE1C6BB2D6}"/>
              </a:ext>
            </a:extLst>
          </p:cNvPr>
          <p:cNvCxnSpPr>
            <a:cxnSpLocks/>
          </p:cNvCxnSpPr>
          <p:nvPr userDrawn="1"/>
        </p:nvCxnSpPr>
        <p:spPr>
          <a:xfrm>
            <a:off x="454025" y="4093562"/>
            <a:ext cx="56419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4537FC6A-4BAB-A1A7-0D6C-BFAF2BBEBCC4}"/>
              </a:ext>
            </a:extLst>
          </p:cNvPr>
          <p:cNvSpPr>
            <a:spLocks noGrp="1"/>
          </p:cNvSpPr>
          <p:nvPr>
            <p:ph type="subTitle" idx="1" hasCustomPrompt="1"/>
          </p:nvPr>
        </p:nvSpPr>
        <p:spPr>
          <a:xfrm>
            <a:off x="454025" y="4317462"/>
            <a:ext cx="5641200" cy="784729"/>
          </a:xfrm>
        </p:spPr>
        <p:txBody>
          <a:bodyPr>
            <a:noAutofit/>
          </a:bodyPr>
          <a:lstStyle>
            <a:lvl1pPr marL="0" indent="0" algn="l">
              <a:lnSpc>
                <a:spcPct val="114000"/>
              </a:lnSpc>
              <a:buNone/>
              <a:defRPr sz="1200" b="0" i="0" cap="all" spc="20" baseline="0">
                <a:solidFill>
                  <a:schemeClr val="tx2"/>
                </a:solidFill>
                <a:latin typeface="+mn-lt"/>
                <a:cs typeface="Mallory Medium" panose="020105010305010203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&lt;CONTACT&gt; | &lt;date&gt; | &lt;extra information&gt;</a:t>
            </a:r>
          </a:p>
        </p:txBody>
      </p:sp>
    </p:spTree>
    <p:extLst>
      <p:ext uri="{BB962C8B-B14F-4D97-AF65-F5344CB8AC3E}">
        <p14:creationId xmlns:p14="http://schemas.microsoft.com/office/powerpoint/2010/main" val="32332640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ayout 3">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283210" y="189865"/>
            <a:ext cx="5078095" cy="466725"/>
          </a:xfrm>
          <a:prstGeom prst="rect">
            <a:avLst/>
          </a:prstGeom>
          <a:noFill/>
          <a:ln w="0" cmpd="sng">
            <a:noFill/>
            <a:prstDash val="solid"/>
          </a:ln>
        </p:spPr>
        <p:txBody>
          <a:bodyPr vert="horz" lIns="0" tIns="3175" rIns="0" bIns="0" anchor="t">
            <a:normAutofit fontScale="90000"/>
          </a:bodyPr>
          <a:lstStyle/>
          <a:p>
            <a:pPr marL="0" marR="0" indent="0" algn="l">
              <a:lnSpc>
                <a:spcPts val="3600"/>
              </a:lnSpc>
              <a:spcAft>
                <a:spcPts val="0"/>
              </a:spcAft>
            </a:pPr>
            <a:r>
              <a:rPr lang="en-US" sz="3200" spc="65">
                <a:solidFill>
                  <a:srgbClr val="0571CA"/>
                </a:solidFill>
                <a:latin typeface="Arial" panose="02020603050405020304" pitchFamily="2"/>
              </a:rPr>
              <a:t>Chaotic AI Landscape (2021)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v1">
    <p:bg>
      <p:bgPr>
        <a:solidFill>
          <a:srgbClr val="E1E1E6"/>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544204-E1D0-F394-975C-F239C5DCA751}"/>
              </a:ext>
            </a:extLst>
          </p:cNvPr>
          <p:cNvSpPr>
            <a:spLocks noGrp="1"/>
          </p:cNvSpPr>
          <p:nvPr>
            <p:ph type="body" sz="quarter" idx="10" hasCustomPrompt="1"/>
          </p:nvPr>
        </p:nvSpPr>
        <p:spPr>
          <a:xfrm>
            <a:off x="454026" y="1314672"/>
            <a:ext cx="7442200" cy="5089303"/>
          </a:xfrm>
        </p:spPr>
        <p:txBody>
          <a:bodyPr>
            <a:noAutofit/>
          </a:bodyPr>
          <a:lstStyle>
            <a:lvl1pPr>
              <a:lnSpc>
                <a:spcPct val="90000"/>
              </a:lnSpc>
              <a:defRPr sz="3500" spc="-50" baseline="0"/>
            </a:lvl1pPr>
            <a:lvl4pPr marL="324000" indent="-180000">
              <a:buFontTx/>
              <a:buBlip>
                <a:blip r:embed="rId2"/>
              </a:buBlip>
              <a:defRPr/>
            </a:lvl4pPr>
          </a:lstStyle>
          <a:p>
            <a:pPr lvl="0"/>
            <a:r>
              <a:rPr lang="en-GB" dirty="0"/>
              <a:t>[Section break: v1] First level &lt;Heading&gt;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Tree>
    <p:extLst>
      <p:ext uri="{BB962C8B-B14F-4D97-AF65-F5344CB8AC3E}">
        <p14:creationId xmlns:p14="http://schemas.microsoft.com/office/powerpoint/2010/main" val="2186307473"/>
      </p:ext>
    </p:extLst>
  </p:cSld>
  <p:clrMapOvr>
    <a:masterClrMapping/>
  </p:clrMapOvr>
  <p:extLst>
    <p:ext uri="{DCECCB84-F9BA-43D5-87BE-67443E8EF086}">
      <p15:sldGuideLst xmlns:p15="http://schemas.microsoft.com/office/powerpoint/2012/main">
        <p15:guide id="1" pos="497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v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544204-E1D0-F394-975C-F239C5DCA751}"/>
              </a:ext>
            </a:extLst>
          </p:cNvPr>
          <p:cNvSpPr>
            <a:spLocks noGrp="1"/>
          </p:cNvSpPr>
          <p:nvPr>
            <p:ph type="body" sz="quarter" idx="10" hasCustomPrompt="1"/>
          </p:nvPr>
        </p:nvSpPr>
        <p:spPr>
          <a:xfrm>
            <a:off x="454026" y="1314672"/>
            <a:ext cx="7442200" cy="5089303"/>
          </a:xfrm>
        </p:spPr>
        <p:txBody>
          <a:bodyPr>
            <a:noAutofit/>
          </a:bodyPr>
          <a:lstStyle>
            <a:lvl1pPr>
              <a:lnSpc>
                <a:spcPct val="90000"/>
              </a:lnSpc>
              <a:defRPr sz="3500" spc="-50" baseline="0">
                <a:solidFill>
                  <a:schemeClr val="bg1"/>
                </a:solidFill>
              </a:defRPr>
            </a:lvl1pPr>
            <a:lvl2pPr>
              <a:defRPr>
                <a:solidFill>
                  <a:schemeClr val="bg1"/>
                </a:solidFill>
              </a:defRPr>
            </a:lvl2pPr>
            <a:lvl3pPr>
              <a:defRPr>
                <a:solidFill>
                  <a:schemeClr val="bg1"/>
                </a:solidFill>
              </a:defRPr>
            </a:lvl3pPr>
            <a:lvl4pPr marL="324000" indent="-180000">
              <a:buFontTx/>
              <a:buBlip>
                <a:blip r:embed="rId2"/>
              </a:buBlip>
              <a:defRPr>
                <a:solidFill>
                  <a:schemeClr val="bg1"/>
                </a:solidFill>
              </a:defRPr>
            </a:lvl4pPr>
            <a:lvl5pPr>
              <a:defRPr>
                <a:solidFill>
                  <a:schemeClr val="bg1"/>
                </a:solidFill>
              </a:defRPr>
            </a:lvl5pPr>
          </a:lstStyle>
          <a:p>
            <a:pPr lvl="0"/>
            <a:r>
              <a:rPr lang="en-GB" dirty="0"/>
              <a:t>[Section break: v2] First level &lt;Heading&gt;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Tree>
    <p:extLst>
      <p:ext uri="{BB962C8B-B14F-4D97-AF65-F5344CB8AC3E}">
        <p14:creationId xmlns:p14="http://schemas.microsoft.com/office/powerpoint/2010/main" val="1780852148"/>
      </p:ext>
    </p:extLst>
  </p:cSld>
  <p:clrMapOvr>
    <a:masterClrMapping/>
  </p:clrMapOvr>
  <p:extLst>
    <p:ext uri="{DCECCB84-F9BA-43D5-87BE-67443E8EF086}">
      <p15:sldGuideLst xmlns:p15="http://schemas.microsoft.com/office/powerpoint/2012/main">
        <p15:guide id="1" pos="497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a:t>
            </a:r>
          </a:p>
        </p:txBody>
      </p:sp>
      <p:sp>
        <p:nvSpPr>
          <p:cNvPr id="3" name="Content Placeholder 2">
            <a:extLst>
              <a:ext uri="{FF2B5EF4-FFF2-40B4-BE49-F238E27FC236}">
                <a16:creationId xmlns:a16="http://schemas.microsoft.com/office/drawing/2014/main" id="{F74F7076-DF44-E64D-9F9B-D191B707BCE7}"/>
              </a:ext>
            </a:extLst>
          </p:cNvPr>
          <p:cNvSpPr>
            <a:spLocks noGrp="1"/>
          </p:cNvSpPr>
          <p:nvPr>
            <p:ph idx="1" hasCustomPrompt="1"/>
          </p:nvPr>
        </p:nvSpPr>
        <p:spPr/>
        <p:txBody>
          <a:bodyPr/>
          <a:lstStyle>
            <a:lvl1pPr>
              <a:defRPr>
                <a:latin typeface="+mn-lt"/>
              </a:defRPr>
            </a:lvl1pPr>
            <a:lvl4pPr marL="324000" indent="-180000">
              <a:buFontTx/>
              <a:buBlip>
                <a:blip r:embed="rId2"/>
              </a:buBlip>
              <a:defRPr/>
            </a:lvl4p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4" name="Graphic 3">
            <a:extLst>
              <a:ext uri="{FF2B5EF4-FFF2-40B4-BE49-F238E27FC236}">
                <a16:creationId xmlns:a16="http://schemas.microsoft.com/office/drawing/2014/main" id="{CDDF26F8-315F-0711-385D-AE2AB2AB93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1264854201"/>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4" name="Graphic 3">
            <a:extLst>
              <a:ext uri="{FF2B5EF4-FFF2-40B4-BE49-F238E27FC236}">
                <a16:creationId xmlns:a16="http://schemas.microsoft.com/office/drawing/2014/main" id="{CDDF26F8-315F-0711-385D-AE2AB2AB93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9200" y="6257925"/>
            <a:ext cx="1893600" cy="284040"/>
          </a:xfrm>
          <a:prstGeom prst="rect">
            <a:avLst/>
          </a:prstGeom>
        </p:spPr>
      </p:pic>
      <p:graphicFrame>
        <p:nvGraphicFramePr>
          <p:cNvPr id="5" name="Diagram 4">
            <a:extLst>
              <a:ext uri="{FF2B5EF4-FFF2-40B4-BE49-F238E27FC236}">
                <a16:creationId xmlns:a16="http://schemas.microsoft.com/office/drawing/2014/main" id="{9D6A7FBC-8F33-952E-2E74-6667500F0819}"/>
              </a:ext>
            </a:extLst>
          </p:cNvPr>
          <p:cNvGraphicFramePr/>
          <p:nvPr userDrawn="1">
            <p:extLst>
              <p:ext uri="{D42A27DB-BD31-4B8C-83A1-F6EECF244321}">
                <p14:modId xmlns:p14="http://schemas.microsoft.com/office/powerpoint/2010/main" val="1221044686"/>
              </p:ext>
            </p:extLst>
          </p:nvPr>
        </p:nvGraphicFramePr>
        <p:xfrm>
          <a:off x="454025" y="1766509"/>
          <a:ext cx="11282400" cy="405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7332275"/>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4" name="Graphic 3">
            <a:extLst>
              <a:ext uri="{FF2B5EF4-FFF2-40B4-BE49-F238E27FC236}">
                <a16:creationId xmlns:a16="http://schemas.microsoft.com/office/drawing/2014/main" id="{CDDF26F8-315F-0711-385D-AE2AB2AB93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9200" y="6257925"/>
            <a:ext cx="1893600" cy="284040"/>
          </a:xfrm>
          <a:prstGeom prst="rect">
            <a:avLst/>
          </a:prstGeom>
        </p:spPr>
      </p:pic>
      <p:graphicFrame>
        <p:nvGraphicFramePr>
          <p:cNvPr id="5" name="Diagram 4">
            <a:extLst>
              <a:ext uri="{FF2B5EF4-FFF2-40B4-BE49-F238E27FC236}">
                <a16:creationId xmlns:a16="http://schemas.microsoft.com/office/drawing/2014/main" id="{9D6A7FBC-8F33-952E-2E74-6667500F0819}"/>
              </a:ext>
            </a:extLst>
          </p:cNvPr>
          <p:cNvGraphicFramePr/>
          <p:nvPr userDrawn="1">
            <p:extLst>
              <p:ext uri="{D42A27DB-BD31-4B8C-83A1-F6EECF244321}">
                <p14:modId xmlns:p14="http://schemas.microsoft.com/office/powerpoint/2010/main" val="1893965771"/>
              </p:ext>
            </p:extLst>
          </p:nvPr>
        </p:nvGraphicFramePr>
        <p:xfrm>
          <a:off x="454025" y="1766509"/>
          <a:ext cx="11282400" cy="405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7691671"/>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4" name="Graphic 3">
            <a:extLst>
              <a:ext uri="{FF2B5EF4-FFF2-40B4-BE49-F238E27FC236}">
                <a16:creationId xmlns:a16="http://schemas.microsoft.com/office/drawing/2014/main" id="{CDDF26F8-315F-0711-385D-AE2AB2AB93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9200" y="6257925"/>
            <a:ext cx="1893600" cy="284040"/>
          </a:xfrm>
          <a:prstGeom prst="rect">
            <a:avLst/>
          </a:prstGeom>
        </p:spPr>
      </p:pic>
      <p:graphicFrame>
        <p:nvGraphicFramePr>
          <p:cNvPr id="5" name="Diagram 4">
            <a:extLst>
              <a:ext uri="{FF2B5EF4-FFF2-40B4-BE49-F238E27FC236}">
                <a16:creationId xmlns:a16="http://schemas.microsoft.com/office/drawing/2014/main" id="{9D6A7FBC-8F33-952E-2E74-6667500F0819}"/>
              </a:ext>
            </a:extLst>
          </p:cNvPr>
          <p:cNvGraphicFramePr/>
          <p:nvPr userDrawn="1">
            <p:extLst>
              <p:ext uri="{D42A27DB-BD31-4B8C-83A1-F6EECF244321}">
                <p14:modId xmlns:p14="http://schemas.microsoft.com/office/powerpoint/2010/main" val="3513404419"/>
              </p:ext>
            </p:extLst>
          </p:nvPr>
        </p:nvGraphicFramePr>
        <p:xfrm>
          <a:off x="454025" y="1766509"/>
          <a:ext cx="11282400" cy="405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0525078"/>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4" name="Graphic 3">
            <a:extLst>
              <a:ext uri="{FF2B5EF4-FFF2-40B4-BE49-F238E27FC236}">
                <a16:creationId xmlns:a16="http://schemas.microsoft.com/office/drawing/2014/main" id="{CDDF26F8-315F-0711-385D-AE2AB2AB93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9200" y="6257925"/>
            <a:ext cx="1893600" cy="284040"/>
          </a:xfrm>
          <a:prstGeom prst="rect">
            <a:avLst/>
          </a:prstGeom>
        </p:spPr>
      </p:pic>
      <p:graphicFrame>
        <p:nvGraphicFramePr>
          <p:cNvPr id="5" name="Diagram 4">
            <a:extLst>
              <a:ext uri="{FF2B5EF4-FFF2-40B4-BE49-F238E27FC236}">
                <a16:creationId xmlns:a16="http://schemas.microsoft.com/office/drawing/2014/main" id="{9D6A7FBC-8F33-952E-2E74-6667500F0819}"/>
              </a:ext>
            </a:extLst>
          </p:cNvPr>
          <p:cNvGraphicFramePr/>
          <p:nvPr userDrawn="1">
            <p:extLst>
              <p:ext uri="{D42A27DB-BD31-4B8C-83A1-F6EECF244321}">
                <p14:modId xmlns:p14="http://schemas.microsoft.com/office/powerpoint/2010/main" val="572417035"/>
              </p:ext>
            </p:extLst>
          </p:nvPr>
        </p:nvGraphicFramePr>
        <p:xfrm>
          <a:off x="454025" y="1766509"/>
          <a:ext cx="11282400" cy="405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5854299"/>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[Two column content]</a:t>
            </a:r>
          </a:p>
        </p:txBody>
      </p:sp>
      <p:sp>
        <p:nvSpPr>
          <p:cNvPr id="3" name="Content Placeholder 2">
            <a:extLst>
              <a:ext uri="{FF2B5EF4-FFF2-40B4-BE49-F238E27FC236}">
                <a16:creationId xmlns:a16="http://schemas.microsoft.com/office/drawing/2014/main" id="{F74F7076-DF44-E64D-9F9B-D191B707BCE7}"/>
              </a:ext>
            </a:extLst>
          </p:cNvPr>
          <p:cNvSpPr>
            <a:spLocks noGrp="1"/>
          </p:cNvSpPr>
          <p:nvPr>
            <p:ph idx="1" hasCustomPrompt="1"/>
          </p:nvPr>
        </p:nvSpPr>
        <p:spPr>
          <a:xfrm>
            <a:off x="454025" y="1750209"/>
            <a:ext cx="4565650" cy="4050000"/>
          </a:xfrm>
        </p:spPr>
        <p:txBody>
          <a:bodyPr/>
          <a:lstStyle>
            <a:lvl1pPr>
              <a:defRPr>
                <a:latin typeface="+mn-lt"/>
              </a:defRPr>
            </a:lvl1p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sp>
        <p:nvSpPr>
          <p:cNvPr id="7" name="Content Placeholder 2">
            <a:extLst>
              <a:ext uri="{FF2B5EF4-FFF2-40B4-BE49-F238E27FC236}">
                <a16:creationId xmlns:a16="http://schemas.microsoft.com/office/drawing/2014/main" id="{121FDE65-B2B9-5D8D-BC13-D55D54701EF8}"/>
              </a:ext>
            </a:extLst>
          </p:cNvPr>
          <p:cNvSpPr>
            <a:spLocks noGrp="1"/>
          </p:cNvSpPr>
          <p:nvPr>
            <p:ph idx="13" hasCustomPrompt="1"/>
          </p:nvPr>
        </p:nvSpPr>
        <p:spPr>
          <a:xfrm>
            <a:off x="6207125" y="1750209"/>
            <a:ext cx="4565650" cy="4050000"/>
          </a:xfrm>
        </p:spPr>
        <p:txBody>
          <a:bodyPr/>
          <a:lstStyle>
            <a:lvl1pPr>
              <a:defRPr>
                <a:latin typeface="+mn-lt"/>
              </a:defRPr>
            </a:lvl1pPr>
            <a:lvl4pPr marL="324000" indent="-180000">
              <a:buFontTx/>
              <a:buBlip>
                <a:blip r:embed="rId2"/>
              </a:buBlip>
              <a:defRPr/>
            </a:lvl4p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pic>
        <p:nvPicPr>
          <p:cNvPr id="4" name="Graphic 3">
            <a:extLst>
              <a:ext uri="{FF2B5EF4-FFF2-40B4-BE49-F238E27FC236}">
                <a16:creationId xmlns:a16="http://schemas.microsoft.com/office/drawing/2014/main" id="{BEAA0033-A9C3-5F39-54EF-E1938A05CA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2086234156"/>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F7076-DF44-E64D-9F9B-D191B707BCE7}"/>
              </a:ext>
            </a:extLst>
          </p:cNvPr>
          <p:cNvSpPr>
            <a:spLocks noGrp="1"/>
          </p:cNvSpPr>
          <p:nvPr>
            <p:ph idx="1" hasCustomPrompt="1"/>
          </p:nvPr>
        </p:nvSpPr>
        <p:spPr>
          <a:xfrm>
            <a:off x="1419225" y="1419225"/>
            <a:ext cx="4559300" cy="4380984"/>
          </a:xfrm>
        </p:spPr>
        <p:txBody>
          <a:bodyPr rIns="180000"/>
          <a:lstStyle>
            <a:lvl1pPr>
              <a:defRPr sz="1800">
                <a:latin typeface="+mn-lt"/>
              </a:defRPr>
            </a:lvl1pPr>
            <a:lvl4pPr marL="324000" indent="-180000">
              <a:buFontTx/>
              <a:buBlip>
                <a:blip r:embed="rId2"/>
              </a:buBlip>
              <a:defRPr/>
            </a:lvl4pPr>
          </a:lstStyle>
          <a:p>
            <a:pPr lvl="0"/>
            <a:r>
              <a:rPr lang="en-GB" dirty="0"/>
              <a:t>[Text &amp; image] First level &lt;Heading&gt;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sp>
        <p:nvSpPr>
          <p:cNvPr id="7" name="Content Placeholder 2">
            <a:extLst>
              <a:ext uri="{FF2B5EF4-FFF2-40B4-BE49-F238E27FC236}">
                <a16:creationId xmlns:a16="http://schemas.microsoft.com/office/drawing/2014/main" id="{121FDE65-B2B9-5D8D-BC13-D55D54701EF8}"/>
              </a:ext>
            </a:extLst>
          </p:cNvPr>
          <p:cNvSpPr>
            <a:spLocks noGrp="1"/>
          </p:cNvSpPr>
          <p:nvPr>
            <p:ph idx="13" hasCustomPrompt="1"/>
          </p:nvPr>
        </p:nvSpPr>
        <p:spPr>
          <a:xfrm>
            <a:off x="6207125" y="1419225"/>
            <a:ext cx="4565650" cy="4380984"/>
          </a:xfrm>
        </p:spPr>
        <p:txBody>
          <a:bodyPr lIns="503999" rIns="503999" bIns="2520000" anchor="ctr" anchorCtr="0">
            <a:normAutofit/>
          </a:bodyPr>
          <a:lstStyle>
            <a:lvl1pPr algn="ctr">
              <a:spcBef>
                <a:spcPts val="0"/>
              </a:spcBef>
              <a:defRPr sz="1500" b="0">
                <a:latin typeface="+mn-lt"/>
              </a:defRPr>
            </a:lvl1pPr>
            <a:lvl2pPr>
              <a:spcBef>
                <a:spcPts val="0"/>
              </a:spcBef>
              <a:defRPr sz="1500">
                <a:latin typeface="+mn-lt"/>
              </a:defRPr>
            </a:lvl2pPr>
            <a:lvl3pPr marL="0" indent="0">
              <a:spcBef>
                <a:spcPts val="0"/>
              </a:spcBef>
              <a:buNone/>
              <a:defRPr sz="1500">
                <a:latin typeface="+mn-lt"/>
              </a:defRPr>
            </a:lvl3pPr>
            <a:lvl4pPr marL="0" indent="0">
              <a:spcBef>
                <a:spcPts val="0"/>
              </a:spcBef>
              <a:buNone/>
              <a:defRPr sz="1500">
                <a:latin typeface="+mn-lt"/>
              </a:defRPr>
            </a:lvl4pPr>
            <a:lvl5pPr marL="0" indent="0">
              <a:buNone/>
              <a:defRPr sz="1500">
                <a:latin typeface="+mn-lt"/>
              </a:defRPr>
            </a:lvl5pPr>
          </a:lstStyle>
          <a:p>
            <a:pPr lvl="0"/>
            <a:r>
              <a:rPr lang="en-GB" dirty="0"/>
              <a:t>Only use this placeholder for a table, chart, Smart Art graphic, picture or movie by simply clicking on the relevant icon within the placeholder. STRICTLY NO BODY COPY.</a:t>
            </a:r>
          </a:p>
        </p:txBody>
      </p:sp>
      <p:pic>
        <p:nvPicPr>
          <p:cNvPr id="10" name="Graphic 9">
            <a:extLst>
              <a:ext uri="{FF2B5EF4-FFF2-40B4-BE49-F238E27FC236}">
                <a16:creationId xmlns:a16="http://schemas.microsoft.com/office/drawing/2014/main" id="{57AD2E1E-E5D8-9E1D-06C8-083ED87220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4121695617"/>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Display ca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sp>
        <p:nvSpPr>
          <p:cNvPr id="9" name="Text Placeholder 8">
            <a:extLst>
              <a:ext uri="{FF2B5EF4-FFF2-40B4-BE49-F238E27FC236}">
                <a16:creationId xmlns:a16="http://schemas.microsoft.com/office/drawing/2014/main" id="{A893A62B-5F39-A1D5-AB3A-3F67AF3959FF}"/>
              </a:ext>
            </a:extLst>
          </p:cNvPr>
          <p:cNvSpPr>
            <a:spLocks noGrp="1"/>
          </p:cNvSpPr>
          <p:nvPr>
            <p:ph type="body" sz="quarter" idx="14" hasCustomPrompt="1"/>
          </p:nvPr>
        </p:nvSpPr>
        <p:spPr>
          <a:xfrm>
            <a:off x="454025" y="396200"/>
            <a:ext cx="10318750" cy="2728000"/>
          </a:xfrm>
        </p:spPr>
        <p:txBody>
          <a:bodyPr/>
          <a:lstStyle>
            <a:lvl1pPr>
              <a:lnSpc>
                <a:spcPct val="85000"/>
              </a:lnSpc>
              <a:spcBef>
                <a:spcPts val="0"/>
              </a:spcBef>
              <a:defRPr sz="3500" spc="-100" baseline="0"/>
            </a:lvl1pPr>
            <a:lvl2pPr>
              <a:lnSpc>
                <a:spcPct val="90000"/>
              </a:lnSpc>
              <a:spcBef>
                <a:spcPts val="1100"/>
              </a:spcBef>
              <a:spcAft>
                <a:spcPts val="1900"/>
              </a:spcAft>
              <a:defRPr sz="2800">
                <a:latin typeface="+mn-lt"/>
              </a:defRPr>
            </a:lvl2pPr>
            <a:lvl3pPr marL="0" indent="0">
              <a:lnSpc>
                <a:spcPct val="90000"/>
              </a:lnSpc>
              <a:spcBef>
                <a:spcPts val="0"/>
              </a:spcBef>
              <a:buNone/>
              <a:defRPr sz="2400" b="0" i="0">
                <a:latin typeface="+mn-lt"/>
                <a:cs typeface="Mallory Medium" panose="02010501030501020304" pitchFamily="2" charset="77"/>
              </a:defRPr>
            </a:lvl3pPr>
            <a:lvl4pPr marL="0" indent="0">
              <a:spcBef>
                <a:spcPts val="0"/>
              </a:spcBef>
              <a:buNone/>
              <a:defRPr/>
            </a:lvl4pPr>
            <a:lvl5pPr marL="0" indent="0">
              <a:buNone/>
              <a:defRPr/>
            </a:lvl5pPr>
          </a:lstStyle>
          <a:p>
            <a:pPr lvl="0"/>
            <a:r>
              <a:rPr lang="en-GB" dirty="0"/>
              <a:t>[Big number/Display caption] First level &lt;Text&gt;</a:t>
            </a:r>
          </a:p>
          <a:p>
            <a:pPr lvl="1"/>
            <a:r>
              <a:rPr lang="en-GB" dirty="0"/>
              <a:t>Second level &lt;Heading&gt;</a:t>
            </a:r>
          </a:p>
          <a:p>
            <a:pPr lvl="2"/>
            <a:r>
              <a:rPr lang="en-GB" dirty="0"/>
              <a:t>Third level &lt;Subheading&gt;</a:t>
            </a:r>
          </a:p>
        </p:txBody>
      </p:sp>
      <p:sp>
        <p:nvSpPr>
          <p:cNvPr id="13" name="Text Placeholder 12">
            <a:extLst>
              <a:ext uri="{FF2B5EF4-FFF2-40B4-BE49-F238E27FC236}">
                <a16:creationId xmlns:a16="http://schemas.microsoft.com/office/drawing/2014/main" id="{F1819DDA-AEE1-06A7-D039-C7842DC28240}"/>
              </a:ext>
            </a:extLst>
          </p:cNvPr>
          <p:cNvSpPr>
            <a:spLocks noGrp="1"/>
          </p:cNvSpPr>
          <p:nvPr>
            <p:ph type="body" sz="quarter" idx="15" hasCustomPrompt="1"/>
          </p:nvPr>
        </p:nvSpPr>
        <p:spPr>
          <a:xfrm>
            <a:off x="454025" y="3286800"/>
            <a:ext cx="4565650" cy="2513409"/>
          </a:xfrm>
        </p:spPr>
        <p:txBody>
          <a:bodyPr/>
          <a:lstStyle>
            <a:lvl1pPr>
              <a:defRPr sz="1500" b="0">
                <a:latin typeface="+mn-lt"/>
              </a:defRPr>
            </a:lvl1pPr>
            <a:lvl2pPr marL="144000" indent="-144000">
              <a:buFont typeface="Arial" panose="020B0604020202020204" pitchFamily="34" charset="0"/>
              <a:buChar char="•"/>
              <a:defRPr/>
            </a:lvl2pPr>
            <a:lvl3pPr marL="324000" indent="-180000">
              <a:buFontTx/>
              <a:buBlip>
                <a:blip r:embed="rId2"/>
              </a:buBlip>
              <a:defRPr/>
            </a:lvl3pPr>
            <a:lvl4pPr marL="0" indent="0">
              <a:spcBef>
                <a:spcPts val="1200"/>
              </a:spcBef>
              <a:buNone/>
              <a:defRPr sz="1200" cap="all" spc="20" baseline="0"/>
            </a:lvl4pPr>
          </a:lstStyle>
          <a:p>
            <a:pPr lvl="0"/>
            <a:r>
              <a:rPr lang="en-GB" dirty="0"/>
              <a:t>First level &lt;Text with para spacing&gt;</a:t>
            </a:r>
          </a:p>
          <a:p>
            <a:pPr lvl="1"/>
            <a:r>
              <a:rPr lang="en-GB" dirty="0"/>
              <a:t>Second level &lt;Bullet Level 1 with para spacing&gt;</a:t>
            </a:r>
          </a:p>
          <a:p>
            <a:pPr lvl="2"/>
            <a:r>
              <a:rPr lang="en-GB" dirty="0"/>
              <a:t>Third level &lt;Bullet Level 2 with para spacing&gt;</a:t>
            </a:r>
          </a:p>
          <a:p>
            <a:pPr lvl="3"/>
            <a:r>
              <a:rPr lang="en-GB" dirty="0"/>
              <a:t>Fourth level &lt;Data / Source&gt;</a:t>
            </a:r>
          </a:p>
          <a:p>
            <a:pPr lvl="4"/>
            <a:r>
              <a:rPr lang="en-GB" dirty="0"/>
              <a:t>Fifth level &lt;Bullet Level 1 / Text no para spacing&gt;</a:t>
            </a:r>
          </a:p>
        </p:txBody>
      </p:sp>
      <p:sp>
        <p:nvSpPr>
          <p:cNvPr id="15" name="Text Placeholder 12">
            <a:extLst>
              <a:ext uri="{FF2B5EF4-FFF2-40B4-BE49-F238E27FC236}">
                <a16:creationId xmlns:a16="http://schemas.microsoft.com/office/drawing/2014/main" id="{A0850758-7544-14FD-13E1-5A1FF3CEF410}"/>
              </a:ext>
            </a:extLst>
          </p:cNvPr>
          <p:cNvSpPr>
            <a:spLocks noGrp="1"/>
          </p:cNvSpPr>
          <p:nvPr>
            <p:ph type="body" sz="quarter" idx="16" hasCustomPrompt="1"/>
          </p:nvPr>
        </p:nvSpPr>
        <p:spPr>
          <a:xfrm>
            <a:off x="5248275" y="3286800"/>
            <a:ext cx="4565650" cy="2513409"/>
          </a:xfrm>
        </p:spPr>
        <p:txBody>
          <a:bodyPr/>
          <a:lstStyle>
            <a:lvl1pPr>
              <a:defRPr sz="1500" b="0">
                <a:latin typeface="+mn-lt"/>
              </a:defRPr>
            </a:lvl1pPr>
            <a:lvl2pPr marL="144000" indent="-144000">
              <a:buFont typeface="Arial" panose="020B0604020202020204" pitchFamily="34" charset="0"/>
              <a:buChar char="•"/>
              <a:defRPr/>
            </a:lvl2pPr>
            <a:lvl3pPr marL="324000" indent="-180000">
              <a:buFontTx/>
              <a:buBlip>
                <a:blip r:embed="rId2"/>
              </a:buBlip>
              <a:defRPr/>
            </a:lvl3pPr>
            <a:lvl4pPr marL="0" indent="0">
              <a:spcBef>
                <a:spcPts val="1200"/>
              </a:spcBef>
              <a:buNone/>
              <a:defRPr sz="1200" cap="all" spc="20" baseline="0"/>
            </a:lvl4pPr>
          </a:lstStyle>
          <a:p>
            <a:pPr lvl="0"/>
            <a:r>
              <a:rPr lang="en-GB" dirty="0"/>
              <a:t>First level &lt;Text with para spacing&gt;</a:t>
            </a:r>
          </a:p>
          <a:p>
            <a:pPr lvl="1"/>
            <a:r>
              <a:rPr lang="en-GB" dirty="0"/>
              <a:t>Second level &lt;Bullet Level 1 with para spacing&gt;</a:t>
            </a:r>
          </a:p>
          <a:p>
            <a:pPr lvl="2"/>
            <a:r>
              <a:rPr lang="en-GB" dirty="0"/>
              <a:t>Third level &lt;Bullet Level 2 with para spacing&gt;</a:t>
            </a:r>
          </a:p>
          <a:p>
            <a:pPr lvl="3"/>
            <a:r>
              <a:rPr lang="en-GB" dirty="0"/>
              <a:t>Fourth level &lt;Data / Source&gt;</a:t>
            </a:r>
          </a:p>
          <a:p>
            <a:pPr lvl="4"/>
            <a:r>
              <a:rPr lang="en-GB" dirty="0"/>
              <a:t>Fifth level &lt;Bullet Level 1 / Text no para spacing&gt;</a:t>
            </a:r>
          </a:p>
        </p:txBody>
      </p:sp>
      <p:pic>
        <p:nvPicPr>
          <p:cNvPr id="2" name="Graphic 1">
            <a:extLst>
              <a:ext uri="{FF2B5EF4-FFF2-40B4-BE49-F238E27FC236}">
                <a16:creationId xmlns:a16="http://schemas.microsoft.com/office/drawing/2014/main" id="{ACB7B0B7-D7D5-E54F-E1A6-BAFC48B648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2227767036"/>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ayout 4">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277495" y="208280"/>
            <a:ext cx="5078095" cy="466725"/>
          </a:xfrm>
          <a:prstGeom prst="rect">
            <a:avLst/>
          </a:prstGeom>
          <a:noFill/>
          <a:ln w="0" cmpd="sng">
            <a:noFill/>
            <a:prstDash val="solid"/>
          </a:ln>
        </p:spPr>
        <p:txBody>
          <a:bodyPr vert="horz" lIns="0" tIns="3175" rIns="0" bIns="0" anchor="t">
            <a:normAutofit fontScale="90000"/>
          </a:bodyPr>
          <a:lstStyle/>
          <a:p>
            <a:pPr marL="0" marR="0" indent="0" algn="l">
              <a:lnSpc>
                <a:spcPts val="3600"/>
              </a:lnSpc>
              <a:spcAft>
                <a:spcPts val="0"/>
              </a:spcAft>
            </a:pPr>
            <a:r>
              <a:rPr lang="en-US" sz="3200" spc="65">
                <a:solidFill>
                  <a:srgbClr val="0571CA"/>
                </a:solidFill>
                <a:latin typeface="Arial" panose="02020603050405020304" pitchFamily="2"/>
              </a:rPr>
              <a:t>Chaotic AI Landscape (2024)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A848-AA84-FEC1-E1D2-EC7410051856}"/>
              </a:ext>
            </a:extLst>
          </p:cNvPr>
          <p:cNvSpPr>
            <a:spLocks noGrp="1"/>
          </p:cNvSpPr>
          <p:nvPr>
            <p:ph type="title" hasCustomPrompt="1"/>
          </p:nvPr>
        </p:nvSpPr>
        <p:spPr/>
        <p:txBody>
          <a:bodyPr/>
          <a:lstStyle/>
          <a:p>
            <a:r>
              <a:rPr lang="en-GB" dirty="0"/>
              <a:t>[Title only]</a:t>
            </a:r>
          </a:p>
        </p:txBody>
      </p:sp>
      <p:sp>
        <p:nvSpPr>
          <p:cNvPr id="6" name="Slide Number Placeholder 5">
            <a:extLst>
              <a:ext uri="{FF2B5EF4-FFF2-40B4-BE49-F238E27FC236}">
                <a16:creationId xmlns:a16="http://schemas.microsoft.com/office/drawing/2014/main" id="{66AAC789-0D47-197E-A7B4-64ED9EF94D80}"/>
              </a:ext>
            </a:extLst>
          </p:cNvPr>
          <p:cNvSpPr>
            <a:spLocks noGrp="1"/>
          </p:cNvSpPr>
          <p:nvPr>
            <p:ph type="sldNum" sz="quarter" idx="12"/>
          </p:nvPr>
        </p:nvSpPr>
        <p:spPr/>
        <p:txBody>
          <a:bodyPr/>
          <a:lstStyle/>
          <a:p>
            <a:fld id="{11A30279-D8C7-9B47-A7D3-FD98E14A6E00}" type="slidenum">
              <a:rPr lang="en-GB" smtClean="0"/>
              <a:t>‹#›</a:t>
            </a:fld>
            <a:endParaRPr lang="en-GB"/>
          </a:p>
        </p:txBody>
      </p:sp>
      <p:pic>
        <p:nvPicPr>
          <p:cNvPr id="3" name="Graphic 2">
            <a:extLst>
              <a:ext uri="{FF2B5EF4-FFF2-40B4-BE49-F238E27FC236}">
                <a16:creationId xmlns:a16="http://schemas.microsoft.com/office/drawing/2014/main" id="{29526B80-F7A8-110A-ECD4-411EE83347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9200" y="6257925"/>
            <a:ext cx="1893600" cy="284040"/>
          </a:xfrm>
          <a:prstGeom prst="rect">
            <a:avLst/>
          </a:prstGeom>
        </p:spPr>
      </p:pic>
    </p:spTree>
    <p:extLst>
      <p:ext uri="{BB962C8B-B14F-4D97-AF65-F5344CB8AC3E}">
        <p14:creationId xmlns:p14="http://schemas.microsoft.com/office/powerpoint/2010/main" val="918836815"/>
      </p:ext>
    </p:extLst>
  </p:cSld>
  <p:clrMapOvr>
    <a:masterClrMapping/>
  </p:clrMapOvr>
  <p:extLst>
    <p:ext uri="{DCECCB84-F9BA-43D5-87BE-67443E8EF086}">
      <p15:sldGuideLst xmlns:p15="http://schemas.microsoft.com/office/powerpoint/2012/main">
        <p15:guide id="1" pos="3766">
          <p15:clr>
            <a:srgbClr val="FBAE40"/>
          </p15:clr>
        </p15:guide>
        <p15:guide id="2" pos="3162">
          <p15:clr>
            <a:srgbClr val="FBAE40"/>
          </p15:clr>
        </p15:guide>
        <p15:guide id="3" pos="2558">
          <p15:clr>
            <a:srgbClr val="FBAE40"/>
          </p15:clr>
        </p15:guide>
        <p15:guide id="4" pos="1954">
          <p15:clr>
            <a:srgbClr val="FBAE40"/>
          </p15:clr>
        </p15:guide>
        <p15:guide id="5" pos="1494">
          <p15:clr>
            <a:srgbClr val="FBAE40"/>
          </p15:clr>
        </p15:guide>
        <p15:guide id="6" pos="744">
          <p15:clr>
            <a:srgbClr val="FBAE40"/>
          </p15:clr>
        </p15:guide>
        <p15:guide id="7" pos="4370">
          <p15:clr>
            <a:srgbClr val="FBAE40"/>
          </p15:clr>
        </p15:guide>
        <p15:guide id="8" pos="4972">
          <p15:clr>
            <a:srgbClr val="FBAE40"/>
          </p15:clr>
        </p15:guide>
        <p15:guide id="9" pos="5576">
          <p15:clr>
            <a:srgbClr val="FBAE40"/>
          </p15:clr>
        </p15:guide>
        <p15:guide id="10" pos="6182">
          <p15:clr>
            <a:srgbClr val="FBAE40"/>
          </p15:clr>
        </p15:guide>
        <p15:guide id="11" pos="6786">
          <p15:clr>
            <a:srgbClr val="FBAE40"/>
          </p15:clr>
        </p15:guide>
        <p15:guide id="12" pos="888">
          <p15:clr>
            <a:srgbClr val="FBAE40"/>
          </p15:clr>
        </p15:guide>
        <p15:guide id="13" pos="1348">
          <p15:clr>
            <a:srgbClr val="FBAE40"/>
          </p15:clr>
        </p15:guide>
        <p15:guide id="14" pos="2098">
          <p15:clr>
            <a:srgbClr val="FBAE40"/>
          </p15:clr>
        </p15:guide>
        <p15:guide id="15" pos="2702">
          <p15:clr>
            <a:srgbClr val="FBAE40"/>
          </p15:clr>
        </p15:guide>
        <p15:guide id="16" pos="3306">
          <p15:clr>
            <a:srgbClr val="FBAE40"/>
          </p15:clr>
        </p15:guide>
        <p15:guide id="17" pos="3910">
          <p15:clr>
            <a:srgbClr val="FBAE40"/>
          </p15:clr>
        </p15:guide>
        <p15:guide id="18" pos="4514">
          <p15:clr>
            <a:srgbClr val="FBAE40"/>
          </p15:clr>
        </p15:guide>
        <p15:guide id="19" pos="5120">
          <p15:clr>
            <a:srgbClr val="FBAE40"/>
          </p15:clr>
        </p15:guide>
        <p15:guide id="20" pos="5722">
          <p15:clr>
            <a:srgbClr val="FBAE40"/>
          </p15:clr>
        </p15:guide>
        <p15:guide id="21" pos="6328">
          <p15:clr>
            <a:srgbClr val="FBAE40"/>
          </p15:clr>
        </p15:guide>
        <p15:guide id="22" pos="69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A picture containing snow, hill, slope&#10;&#10;Description automatically generated">
            <a:extLst>
              <a:ext uri="{FF2B5EF4-FFF2-40B4-BE49-F238E27FC236}">
                <a16:creationId xmlns:a16="http://schemas.microsoft.com/office/drawing/2014/main" id="{A833BC35-C8F8-E66B-3912-B5B0AC180CBC}"/>
              </a:ext>
            </a:extLst>
          </p:cNvPr>
          <p:cNvPicPr>
            <a:picLocks noChangeAspect="1"/>
          </p:cNvPicPr>
          <p:nvPr userDrawn="1"/>
        </p:nvPicPr>
        <p:blipFill>
          <a:blip r:embed="rId2"/>
          <a:stretch>
            <a:fillRect/>
          </a:stretch>
        </p:blipFill>
        <p:spPr>
          <a:xfrm>
            <a:off x="-2400" y="-1350"/>
            <a:ext cx="12196800" cy="6860700"/>
          </a:xfrm>
          <a:prstGeom prst="rect">
            <a:avLst/>
          </a:prstGeom>
        </p:spPr>
      </p:pic>
      <p:sp>
        <p:nvSpPr>
          <p:cNvPr id="2" name="Title 1">
            <a:extLst>
              <a:ext uri="{FF2B5EF4-FFF2-40B4-BE49-F238E27FC236}">
                <a16:creationId xmlns:a16="http://schemas.microsoft.com/office/drawing/2014/main" id="{5CEDD7FA-1F1D-E1DA-E79C-4E83E32256E1}"/>
              </a:ext>
            </a:extLst>
          </p:cNvPr>
          <p:cNvSpPr>
            <a:spLocks noGrp="1"/>
          </p:cNvSpPr>
          <p:nvPr>
            <p:ph type="ctrTitle" hasCustomPrompt="1"/>
          </p:nvPr>
        </p:nvSpPr>
        <p:spPr>
          <a:xfrm>
            <a:off x="454024" y="629224"/>
            <a:ext cx="7442201" cy="2953948"/>
          </a:xfrm>
        </p:spPr>
        <p:txBody>
          <a:bodyPr anchor="t" anchorCtr="0">
            <a:normAutofit/>
          </a:bodyPr>
          <a:lstStyle>
            <a:lvl1pPr algn="l">
              <a:lnSpc>
                <a:spcPct val="90000"/>
              </a:lnSpc>
              <a:defRPr sz="5000" spc="-50" baseline="0"/>
            </a:lvl1pPr>
          </a:lstStyle>
          <a:p>
            <a:r>
              <a:rPr lang="en-GB" dirty="0"/>
              <a:t>[End slide] &lt;End message&gt;</a:t>
            </a:r>
          </a:p>
        </p:txBody>
      </p:sp>
      <p:sp>
        <p:nvSpPr>
          <p:cNvPr id="7" name="Text Placeholder 6">
            <a:extLst>
              <a:ext uri="{FF2B5EF4-FFF2-40B4-BE49-F238E27FC236}">
                <a16:creationId xmlns:a16="http://schemas.microsoft.com/office/drawing/2014/main" id="{B88D2E86-5CCB-8E8E-6476-CED84F48D981}"/>
              </a:ext>
            </a:extLst>
          </p:cNvPr>
          <p:cNvSpPr>
            <a:spLocks noGrp="1"/>
          </p:cNvSpPr>
          <p:nvPr>
            <p:ph type="body" sz="quarter" idx="10" hasCustomPrompt="1"/>
          </p:nvPr>
        </p:nvSpPr>
        <p:spPr>
          <a:xfrm>
            <a:off x="454024" y="3583171"/>
            <a:ext cx="2647951" cy="2867853"/>
          </a:xfrm>
        </p:spPr>
        <p:txBody>
          <a:bodyPr anchor="b" anchorCtr="0">
            <a:normAutofit/>
          </a:bodyPr>
          <a:lstStyle>
            <a:lvl1pPr>
              <a:spcBef>
                <a:spcPts val="3600"/>
              </a:spcBef>
              <a:spcAft>
                <a:spcPts val="1800"/>
              </a:spcAft>
              <a:defRPr sz="1400" b="1" i="0" cap="all" spc="20" baseline="0">
                <a:solidFill>
                  <a:schemeClr val="tx2"/>
                </a:solidFill>
                <a:latin typeface="Avenir Next LT Pro" panose="020B0504020202020204" pitchFamily="34" charset="77"/>
                <a:cs typeface="Mallory Medium" panose="02010501030501020304" pitchFamily="2" charset="77"/>
              </a:defRPr>
            </a:lvl1pPr>
            <a:lvl2pPr>
              <a:spcBef>
                <a:spcPts val="0"/>
              </a:spcBef>
              <a:defRPr sz="1500">
                <a:latin typeface="+mn-lt"/>
              </a:defRPr>
            </a:lvl2pPr>
            <a:lvl3pPr marL="0" indent="0">
              <a:spcBef>
                <a:spcPts val="0"/>
              </a:spcBef>
              <a:buNone/>
              <a:defRPr sz="1500">
                <a:latin typeface="+mn-lt"/>
              </a:defRPr>
            </a:lvl3pPr>
            <a:lvl4pPr marL="0" indent="0">
              <a:spcBef>
                <a:spcPts val="0"/>
              </a:spcBef>
              <a:buNone/>
              <a:defRPr sz="1500">
                <a:latin typeface="+mn-lt"/>
              </a:defRPr>
            </a:lvl4pPr>
            <a:lvl5pPr marL="0" indent="0">
              <a:buNone/>
              <a:defRPr sz="1500">
                <a:latin typeface="+mn-lt"/>
              </a:defRPr>
            </a:lvl5pPr>
          </a:lstStyle>
          <a:p>
            <a:pPr lvl="0"/>
            <a:r>
              <a:rPr lang="en-GB" dirty="0"/>
              <a:t>First level &lt;Heading&gt;</a:t>
            </a:r>
          </a:p>
          <a:p>
            <a:pPr lvl="1"/>
            <a:r>
              <a:rPr lang="en-GB" dirty="0"/>
              <a:t>Second level &lt;Text&gt;</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678030055"/>
      </p:ext>
    </p:extLst>
  </p:cSld>
  <p:clrMapOvr>
    <a:masterClrMapping/>
  </p:clrMapOvr>
  <p:extLst>
    <p:ext uri="{DCECCB84-F9BA-43D5-87BE-67443E8EF086}">
      <p15:sldGuideLst xmlns:p15="http://schemas.microsoft.com/office/powerpoint/2012/main">
        <p15:guide id="1" pos="4974">
          <p15:clr>
            <a:srgbClr val="FBAE40"/>
          </p15:clr>
        </p15:guide>
        <p15:guide id="2" pos="195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ayout 5">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50520" y="0"/>
            <a:ext cx="8229600" cy="2607945"/>
          </a:xfrm>
          <a:prstGeom prst="rect">
            <a:avLst/>
          </a:prstGeom>
          <a:noFill/>
          <a:ln w="0" cmpd="sng">
            <a:noFill/>
            <a:prstDash val="solid"/>
          </a:ln>
        </p:spPr>
        <p:txBody>
          <a:bodyPr vert="horz" lIns="0" tIns="440055" rIns="0" bIns="0" anchor="t"/>
          <a:lstStyle/>
          <a:p>
            <a:pPr marL="0" marR="0" indent="0" algn="l">
              <a:lnSpc>
                <a:spcPts val="5800"/>
              </a:lnSpc>
              <a:spcAft>
                <a:spcPts val="5395"/>
              </a:spcAft>
            </a:pPr>
            <a:r>
              <a:rPr lang="en-US" sz="5300" spc="0">
                <a:solidFill>
                  <a:srgbClr val="FFFFFF"/>
                </a:solidFill>
                <a:latin typeface="Arial" panose="02020603050405020304" pitchFamily="2"/>
              </a:rPr>
              <a:t>The importance of... </a:t>
            </a:r>
            <a:br/>
            <a:r>
              <a:rPr lang="en-US" sz="5300" spc="0">
                <a:solidFill>
                  <a:srgbClr val="FFFFFF"/>
                </a:solidFill>
                <a:latin typeface="Arial" panose="02020603050405020304" pitchFamily="2"/>
              </a:rPr>
              <a:t>Data </a:t>
            </a:r>
          </a:p>
        </p:txBody>
      </p:sp>
      <p:sp>
        <p:nvSpPr>
          <p:cNvPr id="3" name="Text Placeholder 2"/>
          <p:cNvSpPr>
            <a:spLocks noGrp="1"/>
          </p:cNvSpPr>
          <p:nvPr>
            <p:ph type="body" idx="10"/>
          </p:nvPr>
        </p:nvSpPr>
        <p:spPr>
          <a:xfrm>
            <a:off x="350520" y="2607945"/>
            <a:ext cx="8229600" cy="1505585"/>
          </a:xfrm>
          <a:prstGeom prst="rect">
            <a:avLst/>
          </a:prstGeom>
          <a:noFill/>
          <a:ln w="0" cmpd="sng">
            <a:noFill/>
            <a:prstDash val="solid"/>
          </a:ln>
        </p:spPr>
        <p:txBody>
          <a:bodyPr vert="horz" lIns="0" tIns="0" rIns="0" bIns="0" anchor="t">
            <a:normAutofit fontScale="95000"/>
          </a:bodyPr>
          <a:lstStyle/>
          <a:p>
            <a:pPr marL="640080" marR="137160" indent="-640080" algn="l">
              <a:lnSpc>
                <a:spcPts val="3200"/>
              </a:lnSpc>
              <a:spcAft>
                <a:spcPts val="0"/>
              </a:spcAft>
            </a:pPr>
            <a:r>
              <a:rPr lang="en-US" sz="2400" spc="-15">
                <a:solidFill>
                  <a:srgbClr val="FFFFFF"/>
                </a:solidFill>
                <a:latin typeface="Arial" panose="02020603050405020304" pitchFamily="2"/>
              </a:rPr>
              <a:t>"Data is the DNA of modern life and quietly drives every aspect of our society and economy without us even noticing </a:t>
            </a:r>
          </a:p>
          <a:p>
            <a:pPr marL="0" marR="0" indent="0" algn="ctr">
              <a:lnSpc>
                <a:spcPts val="3200"/>
              </a:lnSpc>
              <a:spcBef>
                <a:spcPts val="515"/>
              </a:spcBef>
              <a:spcAft>
                <a:spcPts val="1760"/>
              </a:spcAft>
            </a:pPr>
            <a:r>
              <a:rPr lang="en-US" sz="2400" spc="10">
                <a:solidFill>
                  <a:srgbClr val="FFFFFF"/>
                </a:solidFill>
                <a:latin typeface="Arial" panose="02020603050405020304" pitchFamily="2"/>
              </a:rPr>
              <a:t>It has the enormous potential to </a:t>
            </a:r>
            <a:r>
              <a:rPr lang="en-US" sz="2800" spc="10">
                <a:solidFill>
                  <a:srgbClr val="FFFFFF"/>
                </a:solidFill>
                <a:latin typeface="Arial" panose="02020603050405020304" pitchFamily="2"/>
              </a:rPr>
              <a:t>make </a:t>
            </a:r>
            <a:r>
              <a:rPr lang="en-US" sz="2400" spc="10">
                <a:solidFill>
                  <a:srgbClr val="FFFFFF"/>
                </a:solidFill>
                <a:latin typeface="Arial" panose="02020603050405020304" pitchFamily="2"/>
              </a:rPr>
              <a:t>our lives better” </a:t>
            </a:r>
          </a:p>
        </p:txBody>
      </p:sp>
      <p:sp>
        <p:nvSpPr>
          <p:cNvPr id="12" name="Text Placeholder 11"/>
          <p:cNvSpPr>
            <a:spLocks noGrp="1"/>
          </p:cNvSpPr>
          <p:nvPr>
            <p:ph type="body" idx="10"/>
          </p:nvPr>
        </p:nvSpPr>
        <p:spPr>
          <a:xfrm>
            <a:off x="2450465" y="4113530"/>
            <a:ext cx="3886200" cy="2744470"/>
          </a:xfrm>
          <a:prstGeom prst="rect">
            <a:avLst/>
          </a:prstGeom>
          <a:noFill/>
          <a:ln w="0" cmpd="sng">
            <a:noFill/>
            <a:prstDash val="solid"/>
          </a:ln>
        </p:spPr>
        <p:txBody>
          <a:bodyPr vert="horz" lIns="0" tIns="1905" rIns="0" bIns="0" anchor="t">
            <a:normAutofit fontScale="95000"/>
          </a:bodyPr>
          <a:lstStyle/>
          <a:p>
            <a:pPr marL="0" marR="0" indent="0" algn="l">
              <a:lnSpc>
                <a:spcPts val="2300"/>
              </a:lnSpc>
              <a:spcAft>
                <a:spcPts val="19305"/>
              </a:spcAft>
            </a:pPr>
            <a:r>
              <a:rPr lang="en-US" sz="2000" i="1" spc="-30">
                <a:solidFill>
                  <a:srgbClr val="FFFFFF"/>
                </a:solidFill>
                <a:latin typeface="Arial" panose="02020603050405020304" pitchFamily="2"/>
              </a:rPr>
              <a:t>UK Technology Secretary Peter Kyle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layout 6">
    <p:bg>
      <p:bgPr>
        <a:solidFill>
          <a:schemeClr val="bg1">
            <a:alpha val="10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idx="10"/>
          </p:nvPr>
        </p:nvSpPr>
        <p:spPr>
          <a:xfrm>
            <a:off x="1493520" y="2428875"/>
            <a:ext cx="1149350" cy="700405"/>
          </a:xfrm>
          <a:prstGeom prst="rect">
            <a:avLst/>
          </a:prstGeom>
          <a:noFill/>
          <a:ln w="0" cmpd="sng">
            <a:noFill/>
            <a:prstDash val="solid"/>
          </a:ln>
        </p:spPr>
        <p:txBody>
          <a:bodyPr vert="horz" lIns="0" tIns="7620" rIns="0" bIns="0" anchor="t">
            <a:normAutofit fontScale="95000"/>
          </a:bodyPr>
          <a:lstStyle/>
          <a:p>
            <a:pPr marL="0" marR="0" indent="0" algn="l">
              <a:lnSpc>
                <a:spcPts val="5400"/>
              </a:lnSpc>
              <a:spcAft>
                <a:spcPts val="0"/>
              </a:spcAft>
            </a:pPr>
            <a:r>
              <a:rPr lang="en-US" sz="4800" spc="-200">
                <a:solidFill>
                  <a:srgbClr val="0D2054"/>
                </a:solidFill>
                <a:latin typeface="Arial" panose="02020603050405020304" pitchFamily="2"/>
              </a:rPr>
              <a:t>78% </a:t>
            </a:r>
          </a:p>
        </p:txBody>
      </p:sp>
      <p:sp>
        <p:nvSpPr>
          <p:cNvPr id="7" name="Text Placeholder 6"/>
          <p:cNvSpPr>
            <a:spLocks noGrp="1"/>
          </p:cNvSpPr>
          <p:nvPr>
            <p:ph type="body" idx="10"/>
          </p:nvPr>
        </p:nvSpPr>
        <p:spPr>
          <a:xfrm>
            <a:off x="9076690" y="2428875"/>
            <a:ext cx="1167765" cy="700405"/>
          </a:xfrm>
          <a:prstGeom prst="rect">
            <a:avLst/>
          </a:prstGeom>
          <a:noFill/>
          <a:ln w="0" cmpd="sng">
            <a:noFill/>
            <a:prstDash val="solid"/>
          </a:ln>
        </p:spPr>
        <p:txBody>
          <a:bodyPr vert="horz" lIns="0" tIns="7620" rIns="0" bIns="0" anchor="t">
            <a:normAutofit fontScale="95000"/>
          </a:bodyPr>
          <a:lstStyle/>
          <a:p>
            <a:pPr marL="0" marR="0" indent="0" algn="l">
              <a:lnSpc>
                <a:spcPts val="5400"/>
              </a:lnSpc>
              <a:spcAft>
                <a:spcPts val="0"/>
              </a:spcAft>
            </a:pPr>
            <a:r>
              <a:rPr lang="en-US" sz="4800" spc="-125">
                <a:solidFill>
                  <a:srgbClr val="0D2054"/>
                </a:solidFill>
                <a:latin typeface="Arial" panose="02020603050405020304" pitchFamily="2"/>
              </a:rPr>
              <a:t>42% </a:t>
            </a:r>
          </a:p>
        </p:txBody>
      </p:sp>
      <p:sp>
        <p:nvSpPr>
          <p:cNvPr id="10" name="Text Placeholder 9"/>
          <p:cNvSpPr>
            <a:spLocks noGrp="1"/>
          </p:cNvSpPr>
          <p:nvPr>
            <p:ph type="body" idx="10"/>
          </p:nvPr>
        </p:nvSpPr>
        <p:spPr>
          <a:xfrm>
            <a:off x="1042670" y="3157220"/>
            <a:ext cx="1624330" cy="21082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60">
                <a:solidFill>
                  <a:srgbClr val="0D2054"/>
                </a:solidFill>
                <a:latin typeface="Arial" panose="02020603050405020304" pitchFamily="2"/>
              </a:rPr>
              <a:t>prefer a primarily on-</a:t>
            </a:r>
          </a:p>
        </p:txBody>
      </p:sp>
      <p:sp>
        <p:nvSpPr>
          <p:cNvPr id="11" name="Text Placeholder 10"/>
          <p:cNvSpPr>
            <a:spLocks noGrp="1"/>
          </p:cNvSpPr>
          <p:nvPr>
            <p:ph type="body" idx="10"/>
          </p:nvPr>
        </p:nvSpPr>
        <p:spPr>
          <a:xfrm>
            <a:off x="1219200" y="3368040"/>
            <a:ext cx="1447800" cy="21336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60">
                <a:solidFill>
                  <a:srgbClr val="0D2054"/>
                </a:solidFill>
                <a:latin typeface="Arial" panose="02020603050405020304" pitchFamily="2"/>
              </a:rPr>
              <a:t>premises or hybrid </a:t>
            </a:r>
          </a:p>
        </p:txBody>
      </p:sp>
      <p:sp>
        <p:nvSpPr>
          <p:cNvPr id="12" name="Text Placeholder 11"/>
          <p:cNvSpPr>
            <a:spLocks noGrp="1"/>
          </p:cNvSpPr>
          <p:nvPr>
            <p:ph type="body" idx="10"/>
          </p:nvPr>
        </p:nvSpPr>
        <p:spPr>
          <a:xfrm>
            <a:off x="1393190" y="3581400"/>
            <a:ext cx="1273810" cy="21590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60">
                <a:solidFill>
                  <a:srgbClr val="0D2054"/>
                </a:solidFill>
                <a:latin typeface="Arial" panose="02020603050405020304" pitchFamily="2"/>
              </a:rPr>
              <a:t>GenAI model [1] </a:t>
            </a:r>
          </a:p>
        </p:txBody>
      </p:sp>
      <p:sp>
        <p:nvSpPr>
          <p:cNvPr id="13" name="Text Placeholder 12"/>
          <p:cNvSpPr>
            <a:spLocks noGrp="1"/>
          </p:cNvSpPr>
          <p:nvPr>
            <p:ph type="body" idx="10"/>
          </p:nvPr>
        </p:nvSpPr>
        <p:spPr>
          <a:xfrm>
            <a:off x="9064625" y="3157220"/>
            <a:ext cx="1752600" cy="85344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55">
                <a:solidFill>
                  <a:srgbClr val="0D2054"/>
                </a:solidFill>
                <a:latin typeface="Arial" panose="02020603050405020304" pitchFamily="2"/>
              </a:rPr>
              <a:t>say they are ready for the bulk of the data to come from the edge in the next five years. [1] </a:t>
            </a:r>
          </a:p>
        </p:txBody>
      </p:sp>
      <p:sp>
        <p:nvSpPr>
          <p:cNvPr id="14" name="Text Placeholder 13"/>
          <p:cNvSpPr>
            <a:spLocks noGrp="1"/>
          </p:cNvSpPr>
          <p:nvPr>
            <p:ph type="body" idx="10"/>
          </p:nvPr>
        </p:nvSpPr>
        <p:spPr>
          <a:xfrm>
            <a:off x="396240" y="6525260"/>
            <a:ext cx="4221480" cy="116205"/>
          </a:xfrm>
          <a:prstGeom prst="rect">
            <a:avLst/>
          </a:prstGeom>
          <a:noFill/>
          <a:ln w="0" cmpd="sng">
            <a:noFill/>
            <a:prstDash val="solid"/>
          </a:ln>
        </p:spPr>
        <p:txBody>
          <a:bodyPr vert="horz" lIns="0" tIns="635" rIns="0" bIns="0" anchor="t"/>
          <a:lstStyle/>
          <a:p>
            <a:pPr marL="0" marR="0" indent="0" algn="l">
              <a:lnSpc>
                <a:spcPts val="900"/>
              </a:lnSpc>
              <a:spcAft>
                <a:spcPts val="0"/>
              </a:spcAft>
            </a:pPr>
            <a:r>
              <a:rPr lang="en-US" sz="800" i="1" spc="-5">
                <a:solidFill>
                  <a:srgbClr val="EEEEEE"/>
                </a:solidFill>
                <a:latin typeface="Arial" panose="02020603050405020304" pitchFamily="2"/>
              </a:rPr>
              <a:t>1. Innovation Catalysts study, Dell Technologies, February 2025, </a:t>
            </a:r>
            <a:r>
              <a:rPr lang="en-US" sz="800" i="1" u="sng" spc="-5">
                <a:solidFill>
                  <a:srgbClr val="0000FF"/>
                </a:solidFill>
                <a:latin typeface="Arial" panose="02020603050405020304" pitchFamily="2"/>
              </a:rPr>
              <a:t>Dell.com/InnovationCatalyst</a:t>
            </a:r>
            <a:r>
              <a:rPr lang="en-US" sz="100" i="1" spc="-5">
                <a:solidFill>
                  <a:srgbClr val="EEEEEE"/>
                </a:solidFill>
                <a:latin typeface="Arial" panose="02020603050405020304" pitchFamily="2"/>
              </a:rPr>
              <a:t> </a:t>
            </a:r>
          </a:p>
        </p:txBody>
      </p:sp>
      <p:sp>
        <p:nvSpPr>
          <p:cNvPr id="15" name="Text Placeholder 14"/>
          <p:cNvSpPr>
            <a:spLocks noGrp="1"/>
          </p:cNvSpPr>
          <p:nvPr>
            <p:ph type="body" idx="10"/>
          </p:nvPr>
        </p:nvSpPr>
        <p:spPr>
          <a:xfrm>
            <a:off x="5175250" y="6700520"/>
            <a:ext cx="1621790" cy="102235"/>
          </a:xfrm>
          <a:prstGeom prst="rect">
            <a:avLst/>
          </a:prstGeom>
          <a:noFill/>
          <a:ln w="0" cmpd="sng">
            <a:noFill/>
            <a:prstDash val="solid"/>
          </a:ln>
        </p:spPr>
        <p:txBody>
          <a:bodyPr vert="horz" lIns="0" tIns="635" rIns="0" bIns="0" anchor="t"/>
          <a:lstStyle/>
          <a:p>
            <a:pPr marL="0" marR="0" indent="0" algn="l">
              <a:lnSpc>
                <a:spcPts val="700"/>
              </a:lnSpc>
              <a:spcAft>
                <a:spcPts val="50"/>
              </a:spcAft>
              <a:tabLst>
                <a:tab pos="1645920" algn="r"/>
              </a:tabLst>
            </a:pPr>
            <a:r>
              <a:rPr lang="en-US" sz="600" spc="0">
                <a:solidFill>
                  <a:srgbClr val="EEEEEE"/>
                </a:solidFill>
                <a:latin typeface="Arial" panose="02020603050405020304" pitchFamily="2"/>
              </a:rPr>
              <a:t>6</a:t>
            </a:r>
            <a:r>
              <a:rPr lang="en-US" sz="600" spc="0">
                <a:solidFill>
                  <a:srgbClr val="FFFFFF"/>
                </a:solidFill>
                <a:latin typeface="Arial" panose="02020603050405020304" pitchFamily="2"/>
              </a:rPr>
              <a:t>	Cprighoyt © Dlel ncI. All ightRs eeredRsv.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layout 7">
    <p:bg>
      <p:bgPr>
        <a:solidFill>
          <a:schemeClr val="bg1">
            <a:alpha val="10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73025" y="321310"/>
            <a:ext cx="8458200" cy="466090"/>
          </a:xfrm>
          <a:prstGeom prst="rect">
            <a:avLst/>
          </a:prstGeom>
          <a:noFill/>
          <a:ln w="0" cmpd="sng">
            <a:noFill/>
            <a:prstDash val="solid"/>
          </a:ln>
        </p:spPr>
        <p:txBody>
          <a:bodyPr vert="horz" lIns="0" tIns="3175" rIns="0" bIns="0" anchor="t">
            <a:normAutofit fontScale="95000"/>
          </a:bodyPr>
          <a:lstStyle/>
          <a:p>
            <a:pPr marL="0" marR="0" indent="0" algn="r">
              <a:lnSpc>
                <a:spcPts val="3600"/>
              </a:lnSpc>
              <a:spcAft>
                <a:spcPts val="0"/>
              </a:spcAft>
            </a:pPr>
            <a:r>
              <a:rPr lang="en-US" sz="3200" spc="15">
                <a:solidFill>
                  <a:srgbClr val="FFFFFF"/>
                </a:solidFill>
                <a:latin typeface="Arial" panose="02020603050405020304" pitchFamily="2"/>
              </a:rPr>
              <a:t>The AI journey starts with two critical questions </a:t>
            </a:r>
          </a:p>
        </p:txBody>
      </p:sp>
      <p:sp>
        <p:nvSpPr>
          <p:cNvPr id="9" name="Text Placeholder 8"/>
          <p:cNvSpPr>
            <a:spLocks noGrp="1"/>
          </p:cNvSpPr>
          <p:nvPr>
            <p:ph type="body" idx="10"/>
          </p:nvPr>
        </p:nvSpPr>
        <p:spPr>
          <a:xfrm>
            <a:off x="73025" y="2338070"/>
            <a:ext cx="8458200" cy="1852930"/>
          </a:xfrm>
          <a:prstGeom prst="rect">
            <a:avLst/>
          </a:prstGeom>
          <a:noFill/>
          <a:ln w="0" cmpd="sng">
            <a:noFill/>
            <a:prstDash val="solid"/>
          </a:ln>
        </p:spPr>
        <p:txBody>
          <a:bodyPr vert="horz" lIns="0" tIns="17145" rIns="0" bIns="0" anchor="t">
            <a:normAutofit fontScale="95000"/>
          </a:bodyPr>
          <a:lstStyle/>
          <a:p>
            <a:pPr marL="3108960" marR="0" indent="0" algn="l">
              <a:lnSpc>
                <a:spcPts val="4700"/>
              </a:lnSpc>
              <a:spcAft>
                <a:spcPts val="0"/>
              </a:spcAft>
              <a:tabLst>
                <a:tab pos="7543800" algn="l"/>
              </a:tabLst>
            </a:pPr>
            <a:r>
              <a:rPr lang="en-US" sz="5450" spc="-254">
                <a:solidFill>
                  <a:srgbClr val="50ACF9"/>
                </a:solidFill>
                <a:latin typeface="Arial" panose="02020603050405020304" pitchFamily="2"/>
              </a:rPr>
              <a:t>Q.	Q. </a:t>
            </a:r>
          </a:p>
          <a:p>
            <a:pPr marL="2240280" marR="0" indent="0" algn="l">
              <a:lnSpc>
                <a:spcPts val="3000"/>
              </a:lnSpc>
              <a:spcBef>
                <a:spcPts val="0"/>
              </a:spcBef>
              <a:spcAft>
                <a:spcPts val="0"/>
              </a:spcAft>
              <a:tabLst>
                <a:tab pos="7452360" algn="l"/>
              </a:tabLst>
            </a:pPr>
            <a:r>
              <a:rPr lang="en-US" sz="2750" spc="0">
                <a:solidFill>
                  <a:srgbClr val="C5E3FC"/>
                </a:solidFill>
                <a:latin typeface="Arial" panose="02020603050405020304" pitchFamily="2"/>
              </a:rPr>
              <a:t>What problem	How </a:t>
            </a:r>
          </a:p>
          <a:p>
            <a:pPr marL="2194560" marR="0" indent="0" algn="l">
              <a:lnSpc>
                <a:spcPts val="2900"/>
              </a:lnSpc>
              <a:spcBef>
                <a:spcPts val="30"/>
              </a:spcBef>
              <a:spcAft>
                <a:spcPts val="0"/>
              </a:spcAft>
              <a:tabLst>
                <a:tab pos="8366760" algn="r"/>
              </a:tabLst>
            </a:pPr>
            <a:r>
              <a:rPr lang="en-US" sz="2750" spc="0">
                <a:solidFill>
                  <a:srgbClr val="C5E3FC"/>
                </a:solidFill>
                <a:latin typeface="Arial" panose="02020603050405020304" pitchFamily="2"/>
              </a:rPr>
              <a:t>are you solving	do you </a:t>
            </a:r>
          </a:p>
          <a:p>
            <a:pPr marL="2743200" marR="0" indent="0" algn="l">
              <a:lnSpc>
                <a:spcPts val="3000"/>
              </a:lnSpc>
              <a:spcBef>
                <a:spcPts val="0"/>
              </a:spcBef>
              <a:spcAft>
                <a:spcPts val="815"/>
              </a:spcAft>
              <a:tabLst>
                <a:tab pos="7360920" algn="l"/>
              </a:tabLst>
            </a:pPr>
            <a:r>
              <a:rPr lang="en-US" sz="2750" spc="45">
                <a:solidFill>
                  <a:srgbClr val="C5E3FC"/>
                </a:solidFill>
                <a:latin typeface="Arial" panose="02020603050405020304" pitchFamily="2"/>
              </a:rPr>
              <a:t>with AI?	do it? </a:t>
            </a:r>
          </a:p>
        </p:txBody>
      </p:sp>
      <p:sp>
        <p:nvSpPr>
          <p:cNvPr id="12" name="Text Placeholder 11"/>
          <p:cNvSpPr>
            <a:spLocks noGrp="1"/>
          </p:cNvSpPr>
          <p:nvPr>
            <p:ph type="body" idx="10"/>
          </p:nvPr>
        </p:nvSpPr>
        <p:spPr>
          <a:xfrm>
            <a:off x="73025" y="6638290"/>
            <a:ext cx="11768455" cy="156210"/>
          </a:xfrm>
          <a:prstGeom prst="rect">
            <a:avLst/>
          </a:prstGeom>
          <a:noFill/>
          <a:ln w="0" cmpd="sng">
            <a:noFill/>
            <a:prstDash val="solid"/>
          </a:ln>
        </p:spPr>
        <p:txBody>
          <a:bodyPr vert="horz" lIns="0" tIns="62865" rIns="0" bIns="0" anchor="t"/>
          <a:lstStyle/>
          <a:p>
            <a:pPr marL="5074920" marR="0" indent="0" algn="l">
              <a:lnSpc>
                <a:spcPts val="700"/>
              </a:lnSpc>
              <a:spcAft>
                <a:spcPts val="50"/>
              </a:spcAft>
              <a:tabLst>
                <a:tab pos="5303520" algn="l"/>
              </a:tabLst>
            </a:pPr>
            <a:r>
              <a:rPr lang="en-US" sz="600" spc="0">
                <a:solidFill>
                  <a:srgbClr val="808080"/>
                </a:solidFill>
                <a:latin typeface="Arial" panose="02020603050405020304" pitchFamily="2"/>
              </a:rPr>
              <a:t>7	Copyright © Dell Inc. All Rights Reserved.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layout 8">
    <p:bg>
      <p:bgPr>
        <a:solidFill>
          <a:schemeClr val="bg1">
            <a:alpha val="10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73025" y="321310"/>
            <a:ext cx="8369300" cy="466090"/>
          </a:xfrm>
          <a:prstGeom prst="rect">
            <a:avLst/>
          </a:prstGeom>
          <a:noFill/>
          <a:ln w="0" cmpd="sng">
            <a:noFill/>
            <a:prstDash val="solid"/>
          </a:ln>
        </p:spPr>
        <p:txBody>
          <a:bodyPr vert="horz" lIns="0" tIns="3175" rIns="0" bIns="0" anchor="t">
            <a:normAutofit fontScale="90000"/>
          </a:bodyPr>
          <a:lstStyle/>
          <a:p>
            <a:pPr marL="0" marR="0" indent="0" algn="ctr">
              <a:lnSpc>
                <a:spcPts val="3600"/>
              </a:lnSpc>
              <a:spcAft>
                <a:spcPts val="0"/>
              </a:spcAft>
            </a:pPr>
            <a:r>
              <a:rPr lang="en-US" sz="3200" spc="80">
                <a:solidFill>
                  <a:srgbClr val="FFFFFF"/>
                </a:solidFill>
                <a:latin typeface="Arial" panose="02020603050405020304" pitchFamily="2"/>
              </a:rPr>
              <a:t>Answers lead to next steps in the AI journey </a:t>
            </a:r>
          </a:p>
        </p:txBody>
      </p:sp>
      <p:sp>
        <p:nvSpPr>
          <p:cNvPr id="9" name="Text Placeholder 8"/>
          <p:cNvSpPr>
            <a:spLocks noGrp="1"/>
          </p:cNvSpPr>
          <p:nvPr>
            <p:ph type="body" idx="10"/>
          </p:nvPr>
        </p:nvSpPr>
        <p:spPr>
          <a:xfrm>
            <a:off x="73025" y="1395730"/>
            <a:ext cx="8369300" cy="1856740"/>
          </a:xfrm>
          <a:prstGeom prst="rect">
            <a:avLst/>
          </a:prstGeom>
          <a:noFill/>
          <a:ln w="0" cmpd="sng">
            <a:noFill/>
            <a:prstDash val="solid"/>
          </a:ln>
        </p:spPr>
        <p:txBody>
          <a:bodyPr vert="horz" lIns="0" tIns="17780" rIns="0" bIns="0" anchor="t"/>
          <a:lstStyle/>
          <a:p>
            <a:pPr marL="3108960" marR="0" indent="0" algn="l">
              <a:lnSpc>
                <a:spcPts val="4700"/>
              </a:lnSpc>
              <a:spcAft>
                <a:spcPts val="0"/>
              </a:spcAft>
              <a:tabLst>
                <a:tab pos="7543800" algn="l"/>
              </a:tabLst>
            </a:pPr>
            <a:r>
              <a:rPr lang="en-US" sz="5450" spc="-254">
                <a:solidFill>
                  <a:srgbClr val="50ACF9"/>
                </a:solidFill>
                <a:latin typeface="Arial" panose="02020603050405020304" pitchFamily="2"/>
              </a:rPr>
              <a:t>Q.	</a:t>
            </a:r>
            <a:r>
              <a:rPr lang="en-US" sz="5450" spc="-254">
                <a:solidFill>
                  <a:srgbClr val="000000"/>
                </a:solidFill>
                <a:latin typeface="Arial" panose="02020603050405020304" pitchFamily="2"/>
              </a:rPr>
              <a:t>Q. </a:t>
            </a:r>
          </a:p>
          <a:p>
            <a:pPr marL="2240280" marR="0" indent="0" algn="l">
              <a:lnSpc>
                <a:spcPts val="3000"/>
              </a:lnSpc>
              <a:spcBef>
                <a:spcPts val="0"/>
              </a:spcBef>
              <a:spcAft>
                <a:spcPts val="0"/>
              </a:spcAft>
              <a:tabLst>
                <a:tab pos="7452360" algn="l"/>
              </a:tabLst>
            </a:pPr>
            <a:r>
              <a:rPr lang="en-US" sz="2750" spc="0">
                <a:solidFill>
                  <a:srgbClr val="C5E3FC"/>
                </a:solidFill>
                <a:latin typeface="Arial" panose="02020603050405020304" pitchFamily="2"/>
              </a:rPr>
              <a:t>What problem	</a:t>
            </a:r>
            <a:r>
              <a:rPr lang="en-US" sz="2750" spc="0">
                <a:solidFill>
                  <a:srgbClr val="000000"/>
                </a:solidFill>
                <a:latin typeface="Arial" panose="02020603050405020304" pitchFamily="2"/>
              </a:rPr>
              <a:t>How </a:t>
            </a:r>
          </a:p>
          <a:p>
            <a:pPr marL="2194560" marR="0" indent="0" algn="l">
              <a:lnSpc>
                <a:spcPts val="2900"/>
              </a:lnSpc>
              <a:spcBef>
                <a:spcPts val="20"/>
              </a:spcBef>
              <a:spcAft>
                <a:spcPts val="0"/>
              </a:spcAft>
              <a:tabLst>
                <a:tab pos="8366760" algn="r"/>
              </a:tabLst>
            </a:pPr>
            <a:r>
              <a:rPr lang="en-US" sz="2750" spc="0">
                <a:solidFill>
                  <a:srgbClr val="C5E3FC"/>
                </a:solidFill>
                <a:latin typeface="Arial" panose="02020603050405020304" pitchFamily="2"/>
              </a:rPr>
              <a:t>are you solving	</a:t>
            </a:r>
            <a:r>
              <a:rPr lang="en-US" sz="2750" spc="0">
                <a:solidFill>
                  <a:srgbClr val="000000"/>
                </a:solidFill>
                <a:latin typeface="Arial" panose="02020603050405020304" pitchFamily="2"/>
              </a:rPr>
              <a:t>do you </a:t>
            </a:r>
          </a:p>
          <a:p>
            <a:pPr marL="2743200" marR="0" indent="0" algn="l">
              <a:lnSpc>
                <a:spcPts val="3000"/>
              </a:lnSpc>
              <a:spcBef>
                <a:spcPts val="0"/>
              </a:spcBef>
              <a:spcAft>
                <a:spcPts val="795"/>
              </a:spcAft>
              <a:tabLst>
                <a:tab pos="8275320" algn="r"/>
              </a:tabLst>
            </a:pPr>
            <a:r>
              <a:rPr lang="en-US" sz="2750" spc="0">
                <a:solidFill>
                  <a:srgbClr val="C5E3FC"/>
                </a:solidFill>
                <a:latin typeface="Arial" panose="02020603050405020304" pitchFamily="2"/>
              </a:rPr>
              <a:t>with AI?	</a:t>
            </a:r>
            <a:r>
              <a:rPr lang="en-US" sz="2750" spc="0">
                <a:solidFill>
                  <a:srgbClr val="000000"/>
                </a:solidFill>
                <a:latin typeface="Arial" panose="02020603050405020304" pitchFamily="2"/>
              </a:rPr>
              <a:t>do it? </a:t>
            </a:r>
          </a:p>
        </p:txBody>
      </p:sp>
      <p:sp>
        <p:nvSpPr>
          <p:cNvPr id="10" name="Text Placeholder 9"/>
          <p:cNvSpPr>
            <a:spLocks noGrp="1"/>
          </p:cNvSpPr>
          <p:nvPr>
            <p:ph type="body" idx="10"/>
          </p:nvPr>
        </p:nvSpPr>
        <p:spPr>
          <a:xfrm>
            <a:off x="2319655" y="3374390"/>
            <a:ext cx="7086600" cy="3078480"/>
          </a:xfrm>
          <a:prstGeom prst="rect">
            <a:avLst/>
          </a:prstGeom>
          <a:noFill/>
          <a:ln w="0" cmpd="sng">
            <a:noFill/>
            <a:prstDash val="solid"/>
          </a:ln>
        </p:spPr>
        <p:txBody>
          <a:bodyPr vert="horz" lIns="0" tIns="131445" rIns="0" bIns="0" anchor="t"/>
          <a:lstStyle/>
          <a:p>
            <a:pPr marL="457200" marR="0" indent="0" algn="l">
              <a:lnSpc>
                <a:spcPts val="2100"/>
              </a:lnSpc>
              <a:spcAft>
                <a:spcPts val="0"/>
              </a:spcAft>
              <a:tabLst>
                <a:tab pos="4206240" algn="l"/>
              </a:tabLst>
            </a:pPr>
            <a:r>
              <a:rPr lang="en-US" sz="1800" spc="-10">
                <a:solidFill>
                  <a:srgbClr val="C5E3FC"/>
                </a:solidFill>
                <a:latin typeface="Arial" panose="02020603050405020304" pitchFamily="2"/>
              </a:rPr>
              <a:t>What makes	</a:t>
            </a:r>
            <a:r>
              <a:rPr lang="en-US" sz="1800" spc="-10">
                <a:solidFill>
                  <a:srgbClr val="000000"/>
                </a:solidFill>
                <a:latin typeface="Arial" panose="02020603050405020304" pitchFamily="2"/>
              </a:rPr>
              <a:t>There is no AI without data. </a:t>
            </a:r>
          </a:p>
          <a:p>
            <a:pPr marL="457200" marR="0" indent="0" algn="l">
              <a:lnSpc>
                <a:spcPts val="2100"/>
              </a:lnSpc>
              <a:spcBef>
                <a:spcPts val="105"/>
              </a:spcBef>
              <a:spcAft>
                <a:spcPts val="0"/>
              </a:spcAft>
              <a:tabLst>
                <a:tab pos="4206240" algn="l"/>
              </a:tabLst>
            </a:pPr>
            <a:r>
              <a:rPr lang="en-US" sz="1800" spc="-5">
                <a:solidFill>
                  <a:srgbClr val="C5E3FC"/>
                </a:solidFill>
                <a:latin typeface="Arial" panose="02020603050405020304" pitchFamily="2"/>
              </a:rPr>
              <a:t>you special?	</a:t>
            </a:r>
            <a:r>
              <a:rPr lang="en-US" sz="1800" spc="-5">
                <a:solidFill>
                  <a:srgbClr val="000000"/>
                </a:solidFill>
                <a:latin typeface="Arial" panose="02020603050405020304" pitchFamily="2"/>
              </a:rPr>
              <a:t>Create a strong foundation. </a:t>
            </a:r>
          </a:p>
          <a:p>
            <a:pPr marL="0" marR="0" indent="0" algn="l">
              <a:lnSpc>
                <a:spcPts val="2100"/>
              </a:lnSpc>
              <a:spcBef>
                <a:spcPts val="2280"/>
              </a:spcBef>
              <a:spcAft>
                <a:spcPts val="0"/>
              </a:spcAft>
              <a:tabLst>
                <a:tab pos="4206240" algn="l"/>
              </a:tabLst>
            </a:pPr>
            <a:r>
              <a:rPr lang="en-US" sz="1800" spc="-15">
                <a:solidFill>
                  <a:srgbClr val="C5E3FC"/>
                </a:solidFill>
                <a:latin typeface="Arial" panose="02020603050405020304" pitchFamily="2"/>
              </a:rPr>
              <a:t>What process is going	</a:t>
            </a:r>
            <a:r>
              <a:rPr lang="en-US" sz="1800" spc="-15">
                <a:solidFill>
                  <a:srgbClr val="000000"/>
                </a:solidFill>
                <a:latin typeface="Arial" panose="02020603050405020304" pitchFamily="2"/>
              </a:rPr>
              <a:t>Use patterns in use cases to </a:t>
            </a:r>
          </a:p>
          <a:p>
            <a:pPr marL="91440" marR="0" indent="0" algn="l">
              <a:lnSpc>
                <a:spcPts val="2100"/>
              </a:lnSpc>
              <a:spcBef>
                <a:spcPts val="105"/>
              </a:spcBef>
              <a:spcAft>
                <a:spcPts val="0"/>
              </a:spcAft>
              <a:tabLst>
                <a:tab pos="4343400" algn="l"/>
              </a:tabLst>
            </a:pPr>
            <a:r>
              <a:rPr lang="en-US" sz="1800" spc="0">
                <a:solidFill>
                  <a:srgbClr val="C5E3FC"/>
                </a:solidFill>
                <a:latin typeface="Arial" panose="02020603050405020304" pitchFamily="2"/>
              </a:rPr>
              <a:t>to move the needle?	</a:t>
            </a:r>
            <a:r>
              <a:rPr lang="en-US" sz="1800" spc="0">
                <a:solidFill>
                  <a:srgbClr val="000000"/>
                </a:solidFill>
                <a:latin typeface="Arial" panose="02020603050405020304" pitchFamily="2"/>
              </a:rPr>
              <a:t>identify foundational tools </a:t>
            </a:r>
          </a:p>
          <a:p>
            <a:pPr marL="137160" marR="822960" indent="-137160" algn="l">
              <a:lnSpc>
                <a:spcPts val="2200"/>
              </a:lnSpc>
              <a:spcBef>
                <a:spcPts val="2105"/>
              </a:spcBef>
              <a:spcAft>
                <a:spcPts val="5950"/>
              </a:spcAft>
              <a:tabLst>
                <a:tab pos="4937760" algn="l"/>
              </a:tabLst>
            </a:pPr>
            <a:r>
              <a:rPr lang="en-US" sz="1800" spc="0">
                <a:solidFill>
                  <a:srgbClr val="C5E3FC"/>
                </a:solidFill>
                <a:latin typeface="Arial" panose="02020603050405020304" pitchFamily="2"/>
              </a:rPr>
              <a:t>What AI solution could	</a:t>
            </a:r>
            <a:r>
              <a:rPr lang="en-US" sz="1800" spc="0">
                <a:solidFill>
                  <a:srgbClr val="000000"/>
                </a:solidFill>
                <a:latin typeface="Arial" panose="02020603050405020304" pitchFamily="2"/>
              </a:rPr>
              <a:t>Build vs buy? </a:t>
            </a:r>
            <a:r>
              <a:rPr lang="en-US" sz="1800" spc="0">
                <a:solidFill>
                  <a:srgbClr val="C5E3FC"/>
                </a:solidFill>
                <a:latin typeface="Arial" panose="02020603050405020304" pitchFamily="2"/>
              </a:rPr>
              <a:t>solve this problem? </a:t>
            </a:r>
          </a:p>
        </p:txBody>
      </p:sp>
      <p:sp>
        <p:nvSpPr>
          <p:cNvPr id="13" name="Text Placeholder 12"/>
          <p:cNvSpPr>
            <a:spLocks noGrp="1"/>
          </p:cNvSpPr>
          <p:nvPr>
            <p:ph type="body" idx="10"/>
          </p:nvPr>
        </p:nvSpPr>
        <p:spPr>
          <a:xfrm>
            <a:off x="73025" y="6700520"/>
            <a:ext cx="11777345" cy="93980"/>
          </a:xfrm>
          <a:prstGeom prst="rect">
            <a:avLst/>
          </a:prstGeom>
          <a:noFill/>
          <a:ln w="0" cmpd="sng">
            <a:noFill/>
            <a:prstDash val="solid"/>
          </a:ln>
        </p:spPr>
        <p:txBody>
          <a:bodyPr vert="horz" lIns="0" tIns="635" rIns="0" bIns="0" anchor="t"/>
          <a:lstStyle/>
          <a:p>
            <a:pPr marL="5074920" marR="0" indent="0" algn="l">
              <a:lnSpc>
                <a:spcPts val="700"/>
              </a:lnSpc>
              <a:spcAft>
                <a:spcPts val="50"/>
              </a:spcAft>
              <a:tabLst>
                <a:tab pos="5303520" algn="l"/>
              </a:tabLst>
            </a:pPr>
            <a:r>
              <a:rPr lang="en-US" sz="600" spc="0">
                <a:solidFill>
                  <a:srgbClr val="808080"/>
                </a:solidFill>
                <a:latin typeface="Arial" panose="02020603050405020304" pitchFamily="2"/>
              </a:rPr>
              <a:t>8	Copyright © Dell Inc. All Rights Reserved.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layout 9">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0" y="321310"/>
            <a:ext cx="12192000" cy="549275"/>
          </a:xfrm>
          <a:prstGeom prst="rect">
            <a:avLst/>
          </a:prstGeom>
          <a:noFill/>
          <a:ln w="0" cmpd="sng">
            <a:noFill/>
            <a:prstDash val="solid"/>
          </a:ln>
        </p:spPr>
        <p:txBody>
          <a:bodyPr vert="horz" lIns="0" tIns="3175" rIns="0" bIns="0" anchor="t">
            <a:normAutofit fontScale="90000"/>
          </a:bodyPr>
          <a:lstStyle/>
          <a:p>
            <a:pPr marL="365760" marR="0" indent="0" algn="l">
              <a:lnSpc>
                <a:spcPts val="3600"/>
              </a:lnSpc>
              <a:spcAft>
                <a:spcPts val="640"/>
              </a:spcAft>
            </a:pPr>
            <a:r>
              <a:rPr lang="en-US" sz="3200" spc="60">
                <a:solidFill>
                  <a:srgbClr val="0571CA"/>
                </a:solidFill>
                <a:latin typeface="Arial" panose="02020603050405020304" pitchFamily="2"/>
              </a:rPr>
              <a:t>The Dell AI Factory </a:t>
            </a:r>
          </a:p>
        </p:txBody>
      </p:sp>
      <p:sp>
        <p:nvSpPr>
          <p:cNvPr id="7" name="Text Placeholder 6"/>
          <p:cNvSpPr>
            <a:spLocks noGrp="1"/>
          </p:cNvSpPr>
          <p:nvPr>
            <p:ph type="body" idx="10"/>
          </p:nvPr>
        </p:nvSpPr>
        <p:spPr>
          <a:xfrm>
            <a:off x="0" y="6700520"/>
            <a:ext cx="12192000" cy="93980"/>
          </a:xfrm>
          <a:prstGeom prst="rect">
            <a:avLst/>
          </a:prstGeom>
          <a:noFill/>
          <a:ln w="0" cmpd="sng">
            <a:noFill/>
            <a:prstDash val="solid"/>
          </a:ln>
        </p:spPr>
        <p:txBody>
          <a:bodyPr vert="horz" lIns="0" tIns="635" rIns="0" bIns="0" anchor="t"/>
          <a:lstStyle/>
          <a:p>
            <a:pPr marL="5166360" marR="0" indent="0" algn="l">
              <a:lnSpc>
                <a:spcPts val="700"/>
              </a:lnSpc>
              <a:spcAft>
                <a:spcPts val="50"/>
              </a:spcAft>
              <a:tabLst>
                <a:tab pos="5394960" algn="l"/>
              </a:tabLst>
            </a:pPr>
            <a:r>
              <a:rPr lang="en-US" sz="600" spc="0">
                <a:solidFill>
                  <a:srgbClr val="808080"/>
                </a:solidFill>
                <a:latin typeface="Arial" panose="02020603050405020304" pitchFamily="2"/>
              </a:rPr>
              <a:t>9	Copyright © Dell Inc. All Rights Reserved. </a:t>
            </a:r>
          </a:p>
        </p:txBody>
      </p:sp>
      <p:sp>
        <p:nvSpPr>
          <p:cNvPr id="10" name="Text Placeholder 9"/>
          <p:cNvSpPr>
            <a:spLocks noGrp="1"/>
          </p:cNvSpPr>
          <p:nvPr>
            <p:ph type="body" idx="10"/>
          </p:nvPr>
        </p:nvSpPr>
        <p:spPr>
          <a:xfrm>
            <a:off x="396240" y="870585"/>
            <a:ext cx="5495290" cy="229870"/>
          </a:xfrm>
          <a:prstGeom prst="rect">
            <a:avLst/>
          </a:prstGeom>
          <a:noFill/>
          <a:ln w="0" cmpd="sng">
            <a:noFill/>
            <a:prstDash val="solid"/>
          </a:ln>
        </p:spPr>
        <p:txBody>
          <a:bodyPr vert="horz" lIns="0" tIns="1270" rIns="0" bIns="0" anchor="t"/>
          <a:lstStyle/>
          <a:p>
            <a:pPr marL="0" marR="0" indent="0" algn="l">
              <a:lnSpc>
                <a:spcPts val="1800"/>
              </a:lnSpc>
              <a:spcAft>
                <a:spcPts val="0"/>
              </a:spcAft>
            </a:pPr>
            <a:r>
              <a:rPr lang="en-US" sz="1600" spc="-15">
                <a:solidFill>
                  <a:srgbClr val="000000"/>
                </a:solidFill>
                <a:latin typeface="Arial" panose="02020603050405020304" pitchFamily="2"/>
              </a:rPr>
              <a:t>Dell’s approach to help customers embrace and implement AI </a:t>
            </a:r>
          </a:p>
        </p:txBody>
      </p:sp>
      <p:sp>
        <p:nvSpPr>
          <p:cNvPr id="11" name="Text Placeholder 10"/>
          <p:cNvSpPr>
            <a:spLocks noGrp="1"/>
          </p:cNvSpPr>
          <p:nvPr>
            <p:ph type="body" idx="10"/>
          </p:nvPr>
        </p:nvSpPr>
        <p:spPr>
          <a:xfrm>
            <a:off x="984250" y="1946275"/>
            <a:ext cx="4224655" cy="233680"/>
          </a:xfrm>
          <a:prstGeom prst="rect">
            <a:avLst/>
          </a:prstGeom>
          <a:noFill/>
          <a:ln w="0" cmpd="sng">
            <a:noFill/>
            <a:prstDash val="solid"/>
          </a:ln>
        </p:spPr>
        <p:txBody>
          <a:bodyPr vert="horz" lIns="0" tIns="1270" rIns="0" bIns="0" anchor="t"/>
          <a:lstStyle/>
          <a:p>
            <a:pPr marL="0" marR="0" indent="0" algn="l">
              <a:lnSpc>
                <a:spcPts val="1800"/>
              </a:lnSpc>
              <a:spcAft>
                <a:spcPts val="0"/>
              </a:spcAft>
              <a:tabLst>
                <a:tab pos="4251960" algn="r"/>
              </a:tabLst>
            </a:pPr>
            <a:r>
              <a:rPr lang="en-US" sz="1600" b="1" spc="0">
                <a:solidFill>
                  <a:srgbClr val="FFFFFF"/>
                </a:solidFill>
                <a:latin typeface="Arial" panose="02020603050405020304" pitchFamily="2"/>
              </a:rPr>
              <a:t>DATA	SERVICES </a:t>
            </a:r>
          </a:p>
        </p:txBody>
      </p:sp>
      <p:sp>
        <p:nvSpPr>
          <p:cNvPr id="12" name="Text Placeholder 11"/>
          <p:cNvSpPr>
            <a:spLocks noGrp="1"/>
          </p:cNvSpPr>
          <p:nvPr>
            <p:ph type="body" idx="10"/>
          </p:nvPr>
        </p:nvSpPr>
        <p:spPr>
          <a:xfrm>
            <a:off x="7223760" y="1949450"/>
            <a:ext cx="1139825" cy="233680"/>
          </a:xfrm>
          <a:prstGeom prst="rect">
            <a:avLst/>
          </a:prstGeom>
          <a:noFill/>
          <a:ln w="0" cmpd="sng">
            <a:noFill/>
            <a:prstDash val="solid"/>
          </a:ln>
        </p:spPr>
        <p:txBody>
          <a:bodyPr vert="horz" lIns="0" tIns="1270" rIns="0" bIns="0" anchor="t">
            <a:normAutofit fontScale="95000"/>
          </a:bodyPr>
          <a:lstStyle/>
          <a:p>
            <a:pPr marL="0" marR="0" indent="0" algn="l">
              <a:lnSpc>
                <a:spcPts val="1800"/>
              </a:lnSpc>
              <a:spcAft>
                <a:spcPts val="0"/>
              </a:spcAft>
            </a:pPr>
            <a:r>
              <a:rPr lang="en-US" sz="1600" b="1" spc="-45">
                <a:solidFill>
                  <a:srgbClr val="FFFFFF"/>
                </a:solidFill>
                <a:latin typeface="Arial" panose="02020603050405020304" pitchFamily="2"/>
              </a:rPr>
              <a:t>USE CASES </a:t>
            </a:r>
          </a:p>
        </p:txBody>
      </p:sp>
      <p:sp>
        <p:nvSpPr>
          <p:cNvPr id="13" name="Text Placeholder 12"/>
          <p:cNvSpPr>
            <a:spLocks noGrp="1"/>
          </p:cNvSpPr>
          <p:nvPr>
            <p:ph type="body" idx="10"/>
          </p:nvPr>
        </p:nvSpPr>
        <p:spPr>
          <a:xfrm>
            <a:off x="9098280" y="1964690"/>
            <a:ext cx="1136650" cy="233680"/>
          </a:xfrm>
          <a:prstGeom prst="rect">
            <a:avLst/>
          </a:prstGeom>
          <a:noFill/>
          <a:ln w="0" cmpd="sng">
            <a:noFill/>
            <a:prstDash val="solid"/>
          </a:ln>
        </p:spPr>
        <p:txBody>
          <a:bodyPr vert="horz" lIns="0" tIns="1270" rIns="0" bIns="0" anchor="t">
            <a:normAutofit fontScale="95000"/>
          </a:bodyPr>
          <a:lstStyle/>
          <a:p>
            <a:pPr marL="0" marR="0" indent="0" algn="l">
              <a:lnSpc>
                <a:spcPts val="1800"/>
              </a:lnSpc>
              <a:spcAft>
                <a:spcPts val="0"/>
              </a:spcAft>
            </a:pPr>
            <a:r>
              <a:rPr lang="en-US" sz="1600" b="1" spc="-45">
                <a:solidFill>
                  <a:srgbClr val="FFFFFF"/>
                </a:solidFill>
                <a:latin typeface="Arial" panose="02020603050405020304" pitchFamily="2"/>
              </a:rPr>
              <a:t>USE CASES </a:t>
            </a:r>
          </a:p>
        </p:txBody>
      </p:sp>
      <p:sp>
        <p:nvSpPr>
          <p:cNvPr id="14" name="Text Placeholder 13"/>
          <p:cNvSpPr>
            <a:spLocks noGrp="1"/>
          </p:cNvSpPr>
          <p:nvPr>
            <p:ph type="body" idx="10"/>
          </p:nvPr>
        </p:nvSpPr>
        <p:spPr>
          <a:xfrm>
            <a:off x="911225" y="4142105"/>
            <a:ext cx="585470" cy="131445"/>
          </a:xfrm>
          <a:prstGeom prst="rect">
            <a:avLst/>
          </a:prstGeom>
          <a:noFill/>
          <a:ln w="0" cmpd="sng">
            <a:noFill/>
            <a:prstDash val="solid"/>
          </a:ln>
        </p:spPr>
        <p:txBody>
          <a:bodyPr vert="horz" lIns="0" tIns="1270" rIns="0" bIns="0" anchor="t">
            <a:normAutofit fontScale="95000"/>
          </a:bodyPr>
          <a:lstStyle/>
          <a:p>
            <a:pPr marL="0" marR="0" indent="0" algn="l">
              <a:lnSpc>
                <a:spcPts val="1000"/>
              </a:lnSpc>
              <a:spcAft>
                <a:spcPts val="0"/>
              </a:spcAft>
            </a:pPr>
            <a:r>
              <a:rPr lang="en-US" sz="900" spc="-30">
                <a:solidFill>
                  <a:srgbClr val="FFFFFF"/>
                </a:solidFill>
                <a:latin typeface="Arial" panose="02020603050405020304" pitchFamily="2"/>
              </a:rPr>
              <a:t>Data center </a:t>
            </a:r>
          </a:p>
        </p:txBody>
      </p:sp>
      <p:sp>
        <p:nvSpPr>
          <p:cNvPr id="15" name="Text Placeholder 14"/>
          <p:cNvSpPr>
            <a:spLocks noGrp="1"/>
          </p:cNvSpPr>
          <p:nvPr>
            <p:ph type="body" idx="10"/>
          </p:nvPr>
        </p:nvSpPr>
        <p:spPr>
          <a:xfrm>
            <a:off x="991870" y="5334000"/>
            <a:ext cx="408940" cy="131445"/>
          </a:xfrm>
          <a:prstGeom prst="rect">
            <a:avLst/>
          </a:prstGeom>
          <a:noFill/>
          <a:ln w="0" cmpd="sng">
            <a:noFill/>
            <a:prstDash val="solid"/>
          </a:ln>
        </p:spPr>
        <p:txBody>
          <a:bodyPr vert="horz" lIns="0" tIns="1270" rIns="0" bIns="0" anchor="t"/>
          <a:lstStyle/>
          <a:p>
            <a:pPr marL="0" marR="0" indent="0" algn="l">
              <a:lnSpc>
                <a:spcPts val="1000"/>
              </a:lnSpc>
              <a:spcAft>
                <a:spcPts val="0"/>
              </a:spcAft>
            </a:pPr>
            <a:r>
              <a:rPr lang="en-US" sz="900" spc="0">
                <a:solidFill>
                  <a:srgbClr val="FFFFFF"/>
                </a:solidFill>
                <a:latin typeface="Arial" panose="02020603050405020304" pitchFamily="2"/>
              </a:rPr>
              <a:t>Cloud </a:t>
            </a:r>
          </a:p>
        </p:txBody>
      </p:sp>
      <p:sp>
        <p:nvSpPr>
          <p:cNvPr id="16" name="Text Placeholder 15"/>
          <p:cNvSpPr>
            <a:spLocks noGrp="1"/>
          </p:cNvSpPr>
          <p:nvPr>
            <p:ph type="body" idx="10"/>
          </p:nvPr>
        </p:nvSpPr>
        <p:spPr>
          <a:xfrm>
            <a:off x="1010285" y="2895600"/>
            <a:ext cx="378460" cy="132080"/>
          </a:xfrm>
          <a:prstGeom prst="rect">
            <a:avLst/>
          </a:prstGeom>
          <a:noFill/>
          <a:ln w="0" cmpd="sng">
            <a:noFill/>
            <a:prstDash val="solid"/>
          </a:ln>
        </p:spPr>
        <p:txBody>
          <a:bodyPr vert="horz" lIns="0" tIns="1270" rIns="0" bIns="0" anchor="t"/>
          <a:lstStyle/>
          <a:p>
            <a:pPr marL="0" marR="0" indent="0" algn="l">
              <a:lnSpc>
                <a:spcPts val="1000"/>
              </a:lnSpc>
              <a:spcAft>
                <a:spcPts val="0"/>
              </a:spcAft>
            </a:pPr>
            <a:r>
              <a:rPr lang="en-US" sz="900" spc="0">
                <a:solidFill>
                  <a:srgbClr val="FFFFFF"/>
                </a:solidFill>
                <a:latin typeface="Arial" panose="02020603050405020304" pitchFamily="2"/>
              </a:rPr>
              <a:t>Edge </a:t>
            </a:r>
          </a:p>
        </p:txBody>
      </p:sp>
      <p:sp>
        <p:nvSpPr>
          <p:cNvPr id="17" name="Text Placeholder 16"/>
          <p:cNvSpPr>
            <a:spLocks noGrp="1"/>
          </p:cNvSpPr>
          <p:nvPr>
            <p:ph type="body" idx="10"/>
          </p:nvPr>
        </p:nvSpPr>
        <p:spPr>
          <a:xfrm>
            <a:off x="2633345" y="2770505"/>
            <a:ext cx="4172585" cy="132080"/>
          </a:xfrm>
          <a:prstGeom prst="rect">
            <a:avLst/>
          </a:prstGeom>
          <a:noFill/>
          <a:ln w="0" cmpd="sng">
            <a:noFill/>
            <a:prstDash val="solid"/>
          </a:ln>
        </p:spPr>
        <p:txBody>
          <a:bodyPr vert="horz" lIns="0" tIns="1270" rIns="0" bIns="0" anchor="t"/>
          <a:lstStyle/>
          <a:p>
            <a:pPr marL="0" marR="0" indent="0" algn="l">
              <a:lnSpc>
                <a:spcPts val="1000"/>
              </a:lnSpc>
              <a:spcAft>
                <a:spcPts val="0"/>
              </a:spcAft>
              <a:tabLst>
                <a:tab pos="960120" algn="l"/>
                <a:tab pos="1737360" algn="l"/>
                <a:tab pos="2560320" algn="l"/>
                <a:tab pos="4206240" algn="r"/>
              </a:tabLst>
            </a:pPr>
            <a:r>
              <a:rPr lang="en-US" sz="900" spc="0">
                <a:solidFill>
                  <a:srgbClr val="FFFFFF"/>
                </a:solidFill>
                <a:latin typeface="Arial" panose="02020603050405020304" pitchFamily="2"/>
              </a:rPr>
              <a:t>Strategy	Data	Platform	Use case	Operate &amp; scale </a:t>
            </a:r>
          </a:p>
        </p:txBody>
      </p:sp>
      <p:sp>
        <p:nvSpPr>
          <p:cNvPr id="18" name="Text Placeholder 17"/>
          <p:cNvSpPr>
            <a:spLocks noGrp="1"/>
          </p:cNvSpPr>
          <p:nvPr>
            <p:ph type="body" idx="10"/>
          </p:nvPr>
        </p:nvSpPr>
        <p:spPr>
          <a:xfrm>
            <a:off x="3002280" y="4221480"/>
            <a:ext cx="618490" cy="132080"/>
          </a:xfrm>
          <a:prstGeom prst="rect">
            <a:avLst/>
          </a:prstGeom>
          <a:noFill/>
          <a:ln w="0" cmpd="sng">
            <a:noFill/>
            <a:prstDash val="solid"/>
          </a:ln>
        </p:spPr>
        <p:txBody>
          <a:bodyPr vert="horz" lIns="0" tIns="1270" rIns="0" bIns="0" anchor="t"/>
          <a:lstStyle/>
          <a:p>
            <a:pPr marL="0" marR="0" indent="0" algn="l">
              <a:lnSpc>
                <a:spcPts val="1000"/>
              </a:lnSpc>
              <a:spcAft>
                <a:spcPts val="0"/>
              </a:spcAft>
            </a:pPr>
            <a:r>
              <a:rPr lang="en-US" sz="900" spc="-40">
                <a:solidFill>
                  <a:srgbClr val="FFFFFF"/>
                </a:solidFill>
                <a:latin typeface="Arial" panose="02020603050405020304" pitchFamily="2"/>
              </a:rPr>
              <a:t>Applications </a:t>
            </a:r>
          </a:p>
        </p:txBody>
      </p:sp>
      <p:sp>
        <p:nvSpPr>
          <p:cNvPr id="19" name="Text Placeholder 18"/>
          <p:cNvSpPr>
            <a:spLocks noGrp="1"/>
          </p:cNvSpPr>
          <p:nvPr>
            <p:ph type="body" idx="10"/>
          </p:nvPr>
        </p:nvSpPr>
        <p:spPr>
          <a:xfrm>
            <a:off x="3764280" y="3317875"/>
            <a:ext cx="1886585" cy="233680"/>
          </a:xfrm>
          <a:prstGeom prst="rect">
            <a:avLst/>
          </a:prstGeom>
          <a:noFill/>
          <a:ln w="0" cmpd="sng">
            <a:noFill/>
            <a:prstDash val="solid"/>
          </a:ln>
        </p:spPr>
        <p:txBody>
          <a:bodyPr vert="horz" lIns="0" tIns="1270" rIns="0" bIns="0" anchor="t"/>
          <a:lstStyle/>
          <a:p>
            <a:pPr marL="0" marR="0" indent="0" algn="l">
              <a:lnSpc>
                <a:spcPts val="1800"/>
              </a:lnSpc>
              <a:spcAft>
                <a:spcPts val="0"/>
              </a:spcAft>
            </a:pPr>
            <a:r>
              <a:rPr lang="en-US" sz="1600" b="1" spc="-50">
                <a:solidFill>
                  <a:srgbClr val="FFFFFF"/>
                </a:solidFill>
                <a:latin typeface="Arial" panose="02020603050405020304" pitchFamily="2"/>
              </a:rPr>
              <a:t>OPEN ECOSYSTEM </a:t>
            </a:r>
          </a:p>
        </p:txBody>
      </p:sp>
      <p:sp>
        <p:nvSpPr>
          <p:cNvPr id="20" name="Text Placeholder 19"/>
          <p:cNvSpPr>
            <a:spLocks noGrp="1"/>
          </p:cNvSpPr>
          <p:nvPr>
            <p:ph type="body" idx="10"/>
          </p:nvPr>
        </p:nvSpPr>
        <p:spPr>
          <a:xfrm>
            <a:off x="3791585" y="4814570"/>
            <a:ext cx="1840865" cy="233680"/>
          </a:xfrm>
          <a:prstGeom prst="rect">
            <a:avLst/>
          </a:prstGeom>
          <a:noFill/>
          <a:ln w="0" cmpd="sng">
            <a:noFill/>
            <a:prstDash val="solid"/>
          </a:ln>
        </p:spPr>
        <p:txBody>
          <a:bodyPr vert="horz" lIns="0" tIns="1270" rIns="0" bIns="0" anchor="t"/>
          <a:lstStyle/>
          <a:p>
            <a:pPr marL="0" marR="0" indent="0" algn="l">
              <a:lnSpc>
                <a:spcPts val="1800"/>
              </a:lnSpc>
              <a:spcAft>
                <a:spcPts val="0"/>
              </a:spcAft>
            </a:pPr>
            <a:r>
              <a:rPr lang="en-US" sz="1600" b="1" spc="-60">
                <a:solidFill>
                  <a:srgbClr val="FFFFFF"/>
                </a:solidFill>
                <a:latin typeface="Arial" panose="02020603050405020304" pitchFamily="2"/>
              </a:rPr>
              <a:t>INFRASTRUCTURE </a:t>
            </a:r>
          </a:p>
        </p:txBody>
      </p:sp>
      <p:sp>
        <p:nvSpPr>
          <p:cNvPr id="21" name="Text Placeholder 20"/>
          <p:cNvSpPr>
            <a:spLocks noGrp="1"/>
          </p:cNvSpPr>
          <p:nvPr>
            <p:ph type="body" idx="10"/>
          </p:nvPr>
        </p:nvSpPr>
        <p:spPr>
          <a:xfrm>
            <a:off x="4117975" y="4221480"/>
            <a:ext cx="2886075" cy="131445"/>
          </a:xfrm>
          <a:prstGeom prst="rect">
            <a:avLst/>
          </a:prstGeom>
          <a:noFill/>
          <a:ln w="0" cmpd="sng">
            <a:noFill/>
            <a:prstDash val="solid"/>
          </a:ln>
        </p:spPr>
        <p:txBody>
          <a:bodyPr vert="horz" lIns="0" tIns="1270" rIns="0" bIns="0" anchor="t"/>
          <a:lstStyle/>
          <a:p>
            <a:pPr marL="0" marR="0" indent="0" algn="l">
              <a:lnSpc>
                <a:spcPts val="1000"/>
              </a:lnSpc>
              <a:spcAft>
                <a:spcPts val="0"/>
              </a:spcAft>
              <a:tabLst>
                <a:tab pos="914400" algn="l"/>
                <a:tab pos="2926080" algn="r"/>
              </a:tabLst>
            </a:pPr>
            <a:r>
              <a:rPr lang="en-US" sz="900" spc="0">
                <a:solidFill>
                  <a:srgbClr val="FFFFFF"/>
                </a:solidFill>
                <a:latin typeface="Arial" panose="02020603050405020304" pitchFamily="2"/>
              </a:rPr>
              <a:t>Models	Solutions	Frameworks &amp; tools </a:t>
            </a:r>
          </a:p>
        </p:txBody>
      </p:sp>
      <p:sp>
        <p:nvSpPr>
          <p:cNvPr id="22" name="Text Placeholder 21"/>
          <p:cNvSpPr>
            <a:spLocks noGrp="1"/>
          </p:cNvSpPr>
          <p:nvPr>
            <p:ph type="body" idx="10"/>
          </p:nvPr>
        </p:nvSpPr>
        <p:spPr>
          <a:xfrm>
            <a:off x="7333615" y="5398135"/>
            <a:ext cx="1194435" cy="268605"/>
          </a:xfrm>
          <a:prstGeom prst="rect">
            <a:avLst/>
          </a:prstGeom>
          <a:noFill/>
          <a:ln w="0" cmpd="sng">
            <a:noFill/>
            <a:prstDash val="solid"/>
          </a:ln>
        </p:spPr>
        <p:txBody>
          <a:bodyPr vert="horz" lIns="0" tIns="0" rIns="0" bIns="0" anchor="t"/>
          <a:lstStyle/>
          <a:p>
            <a:pPr marL="137160" marR="0" indent="-137160" algn="l">
              <a:lnSpc>
                <a:spcPts val="1000"/>
              </a:lnSpc>
              <a:spcAft>
                <a:spcPts val="0"/>
              </a:spcAft>
            </a:pPr>
            <a:r>
              <a:rPr lang="en-US" sz="900" spc="0">
                <a:solidFill>
                  <a:srgbClr val="FFFFFF"/>
                </a:solidFill>
                <a:latin typeface="Arial" panose="02020603050405020304" pitchFamily="2"/>
              </a:rPr>
              <a:t>Regulatory Compliant &amp; Automated Audits </a:t>
            </a:r>
          </a:p>
        </p:txBody>
      </p:sp>
      <p:sp>
        <p:nvSpPr>
          <p:cNvPr id="23" name="Text Placeholder 22"/>
          <p:cNvSpPr>
            <a:spLocks noGrp="1"/>
          </p:cNvSpPr>
          <p:nvPr>
            <p:ph type="body" idx="10"/>
          </p:nvPr>
        </p:nvSpPr>
        <p:spPr>
          <a:xfrm>
            <a:off x="7501255" y="2731135"/>
            <a:ext cx="1009015" cy="131445"/>
          </a:xfrm>
          <a:prstGeom prst="rect">
            <a:avLst/>
          </a:prstGeom>
          <a:noFill/>
          <a:ln w="0" cmpd="sng">
            <a:noFill/>
            <a:prstDash val="solid"/>
          </a:ln>
        </p:spPr>
        <p:txBody>
          <a:bodyPr vert="horz" lIns="0" tIns="1270" rIns="0" bIns="0" anchor="t"/>
          <a:lstStyle/>
          <a:p>
            <a:pPr marL="0" marR="0" indent="0" algn="l">
              <a:lnSpc>
                <a:spcPts val="1000"/>
              </a:lnSpc>
              <a:spcAft>
                <a:spcPts val="0"/>
              </a:spcAft>
            </a:pPr>
            <a:r>
              <a:rPr lang="en-US" sz="900" spc="-25">
                <a:solidFill>
                  <a:srgbClr val="FFFFFF"/>
                </a:solidFill>
                <a:latin typeface="Arial" panose="02020603050405020304" pitchFamily="2"/>
              </a:rPr>
              <a:t>Algorithm Decisions </a:t>
            </a:r>
          </a:p>
        </p:txBody>
      </p:sp>
      <p:sp>
        <p:nvSpPr>
          <p:cNvPr id="24" name="Text Placeholder 23"/>
          <p:cNvSpPr>
            <a:spLocks noGrp="1"/>
          </p:cNvSpPr>
          <p:nvPr>
            <p:ph type="body" idx="10"/>
          </p:nvPr>
        </p:nvSpPr>
        <p:spPr>
          <a:xfrm>
            <a:off x="7562215" y="4703445"/>
            <a:ext cx="1097280" cy="268605"/>
          </a:xfrm>
          <a:prstGeom prst="rect">
            <a:avLst/>
          </a:prstGeom>
          <a:noFill/>
          <a:ln w="0" cmpd="sng">
            <a:noFill/>
            <a:prstDash val="solid"/>
          </a:ln>
        </p:spPr>
        <p:txBody>
          <a:bodyPr vert="horz" lIns="0" tIns="0" rIns="0" bIns="0" anchor="t"/>
          <a:lstStyle/>
          <a:p>
            <a:pPr marL="91440" marR="0" indent="-91440" algn="l">
              <a:lnSpc>
                <a:spcPts val="1000"/>
              </a:lnSpc>
              <a:spcAft>
                <a:spcPts val="0"/>
              </a:spcAft>
            </a:pPr>
            <a:r>
              <a:rPr lang="en-US" sz="900" spc="-20">
                <a:solidFill>
                  <a:srgbClr val="FFFFFF"/>
                </a:solidFill>
                <a:latin typeface="Arial" panose="02020603050405020304" pitchFamily="2"/>
              </a:rPr>
              <a:t>Client Personalisation through Analytics </a:t>
            </a:r>
          </a:p>
        </p:txBody>
      </p:sp>
      <p:sp>
        <p:nvSpPr>
          <p:cNvPr id="25" name="Text Placeholder 24"/>
          <p:cNvSpPr>
            <a:spLocks noGrp="1"/>
          </p:cNvSpPr>
          <p:nvPr>
            <p:ph type="body" idx="10"/>
          </p:nvPr>
        </p:nvSpPr>
        <p:spPr>
          <a:xfrm>
            <a:off x="7567930" y="3377565"/>
            <a:ext cx="1365885" cy="268605"/>
          </a:xfrm>
          <a:prstGeom prst="rect">
            <a:avLst/>
          </a:prstGeom>
          <a:noFill/>
          <a:ln w="0" cmpd="sng">
            <a:noFill/>
            <a:prstDash val="solid"/>
          </a:ln>
        </p:spPr>
        <p:txBody>
          <a:bodyPr vert="horz" lIns="0" tIns="0" rIns="0" bIns="0" anchor="t"/>
          <a:lstStyle/>
          <a:p>
            <a:pPr marL="457200" marR="0" indent="-457200" algn="l">
              <a:lnSpc>
                <a:spcPts val="1000"/>
              </a:lnSpc>
              <a:spcAft>
                <a:spcPts val="0"/>
              </a:spcAft>
            </a:pPr>
            <a:r>
              <a:rPr lang="en-US" sz="900" spc="-15">
                <a:solidFill>
                  <a:srgbClr val="FFFFFF"/>
                </a:solidFill>
                <a:latin typeface="Arial" panose="02020603050405020304" pitchFamily="2"/>
              </a:rPr>
              <a:t>Automated Claims &amp; Fraud Detection </a:t>
            </a:r>
          </a:p>
        </p:txBody>
      </p:sp>
      <p:sp>
        <p:nvSpPr>
          <p:cNvPr id="26" name="Text Placeholder 25"/>
          <p:cNvSpPr>
            <a:spLocks noGrp="1"/>
          </p:cNvSpPr>
          <p:nvPr>
            <p:ph type="body" idx="10"/>
          </p:nvPr>
        </p:nvSpPr>
        <p:spPr>
          <a:xfrm>
            <a:off x="7885430" y="4078605"/>
            <a:ext cx="767715" cy="268605"/>
          </a:xfrm>
          <a:prstGeom prst="rect">
            <a:avLst/>
          </a:prstGeom>
          <a:noFill/>
          <a:ln w="0" cmpd="sng">
            <a:noFill/>
            <a:prstDash val="solid"/>
          </a:ln>
        </p:spPr>
        <p:txBody>
          <a:bodyPr vert="horz" lIns="0" tIns="0" rIns="0" bIns="0" anchor="t"/>
          <a:lstStyle/>
          <a:p>
            <a:pPr marL="45720" marR="0" indent="-45720" algn="l">
              <a:lnSpc>
                <a:spcPts val="1000"/>
              </a:lnSpc>
              <a:spcAft>
                <a:spcPts val="0"/>
              </a:spcAft>
            </a:pPr>
            <a:r>
              <a:rPr lang="en-US" sz="900" spc="-25">
                <a:solidFill>
                  <a:srgbClr val="FFFFFF"/>
                </a:solidFill>
                <a:latin typeface="Arial" panose="02020603050405020304" pitchFamily="2"/>
              </a:rPr>
              <a:t>Real Time Risk Assessment </a:t>
            </a:r>
          </a:p>
        </p:txBody>
      </p:sp>
      <p:sp>
        <p:nvSpPr>
          <p:cNvPr id="27" name="Text Placeholder 26"/>
          <p:cNvSpPr>
            <a:spLocks noGrp="1"/>
          </p:cNvSpPr>
          <p:nvPr>
            <p:ph type="body" idx="10"/>
          </p:nvPr>
        </p:nvSpPr>
        <p:spPr>
          <a:xfrm>
            <a:off x="9220200" y="2667000"/>
            <a:ext cx="1350010" cy="2783840"/>
          </a:xfrm>
          <a:prstGeom prst="rect">
            <a:avLst/>
          </a:prstGeom>
          <a:noFill/>
          <a:ln w="0" cmpd="sng">
            <a:noFill/>
            <a:prstDash val="solid"/>
          </a:ln>
        </p:spPr>
        <p:txBody>
          <a:bodyPr vert="horz" lIns="0" tIns="1270" rIns="0" bIns="0" anchor="t"/>
          <a:lstStyle/>
          <a:p>
            <a:pPr marL="0" marR="22860" indent="0" algn="l">
              <a:lnSpc>
                <a:spcPts val="1000"/>
              </a:lnSpc>
              <a:spcAft>
                <a:spcPts val="0"/>
              </a:spcAft>
            </a:pPr>
            <a:r>
              <a:rPr lang="en-US" sz="900" spc="-35">
                <a:solidFill>
                  <a:srgbClr val="FFFFFF"/>
                </a:solidFill>
                <a:latin typeface="Arial" panose="02020603050405020304" pitchFamily="2"/>
              </a:rPr>
              <a:t>Content &amp; code generation </a:t>
            </a:r>
          </a:p>
          <a:p>
            <a:pPr marL="0" marR="22860" indent="0" algn="r">
              <a:lnSpc>
                <a:spcPts val="1000"/>
              </a:lnSpc>
              <a:spcBef>
                <a:spcPts val="4135"/>
              </a:spcBef>
              <a:spcAft>
                <a:spcPts val="0"/>
              </a:spcAft>
            </a:pPr>
            <a:r>
              <a:rPr lang="en-US" sz="900" spc="0">
                <a:solidFill>
                  <a:srgbClr val="FFFFFF"/>
                </a:solidFill>
                <a:latin typeface="Arial" panose="02020603050405020304" pitchFamily="2"/>
              </a:rPr>
              <a:t>Digital assistant </a:t>
            </a:r>
          </a:p>
          <a:p>
            <a:pPr marL="0" marR="22860" indent="0" algn="r">
              <a:lnSpc>
                <a:spcPts val="1000"/>
              </a:lnSpc>
              <a:spcBef>
                <a:spcPts val="4400"/>
              </a:spcBef>
              <a:spcAft>
                <a:spcPts val="0"/>
              </a:spcAft>
            </a:pPr>
            <a:r>
              <a:rPr lang="en-US" sz="900" spc="-5">
                <a:solidFill>
                  <a:srgbClr val="FFFFFF"/>
                </a:solidFill>
                <a:latin typeface="Arial" panose="02020603050405020304" pitchFamily="2"/>
              </a:rPr>
              <a:t>Data creation </a:t>
            </a:r>
          </a:p>
          <a:p>
            <a:pPr marL="0" marR="22860" indent="0" algn="ctr">
              <a:lnSpc>
                <a:spcPts val="1000"/>
              </a:lnSpc>
              <a:spcBef>
                <a:spcPts val="3945"/>
              </a:spcBef>
              <a:spcAft>
                <a:spcPts val="0"/>
              </a:spcAft>
            </a:pPr>
            <a:r>
              <a:rPr lang="en-US" sz="900" spc="-5">
                <a:solidFill>
                  <a:srgbClr val="FFFFFF"/>
                </a:solidFill>
                <a:latin typeface="Arial" panose="02020603050405020304" pitchFamily="2"/>
              </a:rPr>
              <a:t>Computer vision </a:t>
            </a:r>
          </a:p>
          <a:p>
            <a:pPr marL="91440" marR="22860" indent="0" algn="l">
              <a:lnSpc>
                <a:spcPts val="1000"/>
              </a:lnSpc>
              <a:spcBef>
                <a:spcPts val="4300"/>
              </a:spcBef>
              <a:spcAft>
                <a:spcPts val="0"/>
              </a:spcAft>
            </a:pPr>
            <a:r>
              <a:rPr lang="en-US" sz="900" spc="-5">
                <a:solidFill>
                  <a:srgbClr val="FFFFFF"/>
                </a:solidFill>
                <a:latin typeface="Arial" panose="02020603050405020304" pitchFamily="2"/>
              </a:rPr>
              <a:t>Digital twins </a:t>
            </a:r>
          </a:p>
        </p:txBody>
      </p:sp>
      <p:sp>
        <p:nvSpPr>
          <p:cNvPr id="28" name="Text Placeholder 27"/>
          <p:cNvSpPr>
            <a:spLocks noGrp="1"/>
          </p:cNvSpPr>
          <p:nvPr>
            <p:ph type="body" idx="10"/>
          </p:nvPr>
        </p:nvSpPr>
        <p:spPr>
          <a:xfrm>
            <a:off x="2414270" y="5648325"/>
            <a:ext cx="4191000" cy="131445"/>
          </a:xfrm>
          <a:prstGeom prst="rect">
            <a:avLst/>
          </a:prstGeom>
          <a:noFill/>
          <a:ln w="0" cmpd="sng">
            <a:noFill/>
            <a:prstDash val="solid"/>
          </a:ln>
        </p:spPr>
        <p:txBody>
          <a:bodyPr vert="horz" lIns="0" tIns="1270" rIns="0" bIns="0" anchor="t"/>
          <a:lstStyle/>
          <a:p>
            <a:pPr marL="0" marR="0" indent="0" algn="l">
              <a:lnSpc>
                <a:spcPts val="1000"/>
              </a:lnSpc>
              <a:spcAft>
                <a:spcPts val="0"/>
              </a:spcAft>
              <a:tabLst>
                <a:tab pos="868680" algn="l"/>
                <a:tab pos="1508760" algn="l"/>
                <a:tab pos="2103120" algn="l"/>
                <a:tab pos="3017520" algn="l"/>
                <a:tab pos="4206240" algn="r"/>
              </a:tabLst>
            </a:pPr>
            <a:r>
              <a:rPr lang="en-US" sz="900" spc="0">
                <a:solidFill>
                  <a:srgbClr val="FFFFFF"/>
                </a:solidFill>
                <a:latin typeface="Arial" panose="02020603050405020304" pitchFamily="2"/>
              </a:rPr>
              <a:t>Client devices	Compute	Storage	Data Protection	Networking	Software </a:t>
            </a:r>
          </a:p>
        </p:txBody>
      </p:sp>
      <p:sp>
        <p:nvSpPr>
          <p:cNvPr id="29" name="Text Placeholder 28"/>
          <p:cNvSpPr>
            <a:spLocks noGrp="1"/>
          </p:cNvSpPr>
          <p:nvPr>
            <p:ph type="body" idx="10"/>
          </p:nvPr>
        </p:nvSpPr>
        <p:spPr>
          <a:xfrm>
            <a:off x="7388225" y="5666740"/>
            <a:ext cx="716280" cy="141605"/>
          </a:xfrm>
          <a:prstGeom prst="rect">
            <a:avLst/>
          </a:prstGeom>
          <a:noFill/>
          <a:ln w="0" cmpd="sng">
            <a:noFill/>
            <a:prstDash val="solid"/>
          </a:ln>
        </p:spPr>
        <p:txBody>
          <a:bodyPr vert="horz" lIns="0" tIns="0" rIns="0" bIns="0" anchor="t">
            <a:normAutofit fontScale="95000"/>
          </a:bodyPr>
          <a:lstStyle/>
          <a:p>
            <a:pPr marL="0" marR="0" indent="0" algn="l">
              <a:lnSpc>
                <a:spcPts val="1100"/>
              </a:lnSpc>
              <a:spcAft>
                <a:spcPts val="0"/>
              </a:spcAft>
            </a:pPr>
            <a:r>
              <a:rPr lang="en-US" sz="1250" spc="-105">
                <a:solidFill>
                  <a:srgbClr val="BDE6FB"/>
                </a:solidFill>
                <a:latin typeface="Arial" panose="02020603050405020304" pitchFamily="2"/>
              </a:rPr>
              <a:t>... and more </a:t>
            </a:r>
          </a:p>
        </p:txBody>
      </p:sp>
      <p:sp>
        <p:nvSpPr>
          <p:cNvPr id="30" name="Text Placeholder 29"/>
          <p:cNvSpPr>
            <a:spLocks noGrp="1"/>
          </p:cNvSpPr>
          <p:nvPr>
            <p:ph type="body" idx="10"/>
          </p:nvPr>
        </p:nvSpPr>
        <p:spPr>
          <a:xfrm>
            <a:off x="9259570" y="5641340"/>
            <a:ext cx="716280" cy="182245"/>
          </a:xfrm>
          <a:prstGeom prst="rect">
            <a:avLst/>
          </a:prstGeom>
          <a:noFill/>
          <a:ln w="0" cmpd="sng">
            <a:noFill/>
            <a:prstDash val="solid"/>
          </a:ln>
        </p:spPr>
        <p:txBody>
          <a:bodyPr vert="horz" lIns="0" tIns="21590" rIns="0" bIns="0" anchor="t">
            <a:normAutofit fontScale="95000"/>
          </a:bodyPr>
          <a:lstStyle/>
          <a:p>
            <a:pPr marL="0" marR="0" indent="0" algn="l">
              <a:lnSpc>
                <a:spcPts val="1200"/>
              </a:lnSpc>
              <a:spcAft>
                <a:spcPts val="0"/>
              </a:spcAft>
            </a:pPr>
            <a:r>
              <a:rPr lang="en-US" sz="1250" spc="-105">
                <a:solidFill>
                  <a:srgbClr val="BDE6FB"/>
                </a:solidFill>
                <a:latin typeface="Arial" panose="02020603050405020304" pitchFamily="2"/>
              </a:rPr>
              <a:t>... and more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9.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8" r:id="rId18"/>
    <p:sldLayoutId id="2147483669" r:id="rId19"/>
    <p:sldLayoutId id="2147483670" r:id="rId20"/>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81C7C-20C7-1F26-81F2-CE720F176CE9}"/>
              </a:ext>
            </a:extLst>
          </p:cNvPr>
          <p:cNvSpPr>
            <a:spLocks noGrp="1"/>
          </p:cNvSpPr>
          <p:nvPr>
            <p:ph type="title"/>
          </p:nvPr>
        </p:nvSpPr>
        <p:spPr>
          <a:xfrm>
            <a:off x="454025" y="454025"/>
            <a:ext cx="11282400" cy="998257"/>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A543BDF-6548-8046-6B43-CC8439319164}"/>
              </a:ext>
            </a:extLst>
          </p:cNvPr>
          <p:cNvSpPr>
            <a:spLocks noGrp="1"/>
          </p:cNvSpPr>
          <p:nvPr>
            <p:ph type="body" idx="1"/>
          </p:nvPr>
        </p:nvSpPr>
        <p:spPr>
          <a:xfrm>
            <a:off x="454025" y="1750209"/>
            <a:ext cx="11282400" cy="4050000"/>
          </a:xfrm>
          <a:prstGeom prst="rect">
            <a:avLst/>
          </a:prstGeom>
        </p:spPr>
        <p:txBody>
          <a:bodyPr vert="horz" lIns="0" tIns="0" rIns="0" bIns="0" rtlCol="0">
            <a:normAutofit/>
          </a:bodyPr>
          <a:lstStyle/>
          <a:p>
            <a:pPr lvl="0"/>
            <a:r>
              <a:rPr lang="en-GB" dirty="0"/>
              <a:t>First level &lt;Subheading&gt;</a:t>
            </a:r>
          </a:p>
          <a:p>
            <a:pPr lvl="1"/>
            <a:r>
              <a:rPr lang="en-GB" dirty="0"/>
              <a:t>Second level &lt;Text with para spacing&gt;</a:t>
            </a:r>
          </a:p>
          <a:p>
            <a:pPr lvl="2"/>
            <a:r>
              <a:rPr lang="en-GB" dirty="0"/>
              <a:t>Third level &lt;Bullet Level 1 with para spacing&gt;</a:t>
            </a:r>
          </a:p>
          <a:p>
            <a:pPr lvl="3"/>
            <a:r>
              <a:rPr lang="en-GB" dirty="0"/>
              <a:t>Fourth level &lt;Bullet Level 2 with para spacing&gt;</a:t>
            </a:r>
          </a:p>
          <a:p>
            <a:pPr lvl="4"/>
            <a:r>
              <a:rPr lang="en-GB" dirty="0"/>
              <a:t>Fifth level &lt;Bullet Level 1 / Text no para spacing&gt;</a:t>
            </a:r>
          </a:p>
        </p:txBody>
      </p:sp>
      <p:sp>
        <p:nvSpPr>
          <p:cNvPr id="4" name="Date Placeholder 3">
            <a:extLst>
              <a:ext uri="{FF2B5EF4-FFF2-40B4-BE49-F238E27FC236}">
                <a16:creationId xmlns:a16="http://schemas.microsoft.com/office/drawing/2014/main" id="{272574B2-C19C-B147-9F59-FF127967C370}"/>
              </a:ext>
            </a:extLst>
          </p:cNvPr>
          <p:cNvSpPr>
            <a:spLocks noGrp="1"/>
          </p:cNvSpPr>
          <p:nvPr>
            <p:ph type="dt" sz="half" idx="2"/>
          </p:nvPr>
        </p:nvSpPr>
        <p:spPr>
          <a:xfrm>
            <a:off x="454025" y="7129462"/>
            <a:ext cx="2743200" cy="365125"/>
          </a:xfrm>
          <a:prstGeom prst="rect">
            <a:avLst/>
          </a:prstGeom>
        </p:spPr>
        <p:txBody>
          <a:bodyPr vert="horz" lIns="0" tIns="0" rIns="0" bIns="0" rtlCol="0" anchor="t" anchorCtr="0"/>
          <a:lstStyle>
            <a:lvl1pPr algn="l">
              <a:defRPr sz="1200">
                <a:solidFill>
                  <a:schemeClr val="tx1">
                    <a:tint val="75000"/>
                  </a:schemeClr>
                </a:solidFill>
              </a:defRPr>
            </a:lvl1pPr>
          </a:lstStyle>
          <a:p>
            <a:fld id="{A90A3A07-65B6-D544-8EF0-628F03ED0E16}" type="datetime1">
              <a:rPr lang="en-GB" smtClean="0"/>
              <a:t>30/07/2025</a:t>
            </a:fld>
            <a:endParaRPr lang="en-GB" dirty="0"/>
          </a:p>
        </p:txBody>
      </p:sp>
      <p:sp>
        <p:nvSpPr>
          <p:cNvPr id="5" name="Footer Placeholder 4">
            <a:extLst>
              <a:ext uri="{FF2B5EF4-FFF2-40B4-BE49-F238E27FC236}">
                <a16:creationId xmlns:a16="http://schemas.microsoft.com/office/drawing/2014/main" id="{C5974F30-DCB4-D32F-A5BF-483A5E99962E}"/>
              </a:ext>
            </a:extLst>
          </p:cNvPr>
          <p:cNvSpPr>
            <a:spLocks noGrp="1"/>
          </p:cNvSpPr>
          <p:nvPr>
            <p:ph type="ftr" sz="quarter" idx="3"/>
          </p:nvPr>
        </p:nvSpPr>
        <p:spPr>
          <a:xfrm>
            <a:off x="454025" y="6257925"/>
            <a:ext cx="4278100" cy="263899"/>
          </a:xfrm>
          <a:prstGeom prst="rect">
            <a:avLst/>
          </a:prstGeom>
        </p:spPr>
        <p:txBody>
          <a:bodyPr vert="horz" lIns="0" tIns="0" rIns="0" bIns="0" rtlCol="0" anchor="t" anchorCtr="0"/>
          <a:lstStyle>
            <a:lvl1pPr algn="l">
              <a:defRPr sz="1200">
                <a:solidFill>
                  <a:schemeClr val="bg2"/>
                </a:solidFill>
              </a:defRPr>
            </a:lvl1pPr>
          </a:lstStyle>
          <a:p>
            <a:r>
              <a:rPr lang="en-GB" dirty="0"/>
              <a:t>&lt;Footer&gt;</a:t>
            </a:r>
          </a:p>
        </p:txBody>
      </p:sp>
      <p:sp>
        <p:nvSpPr>
          <p:cNvPr id="6" name="Slide Number Placeholder 5">
            <a:extLst>
              <a:ext uri="{FF2B5EF4-FFF2-40B4-BE49-F238E27FC236}">
                <a16:creationId xmlns:a16="http://schemas.microsoft.com/office/drawing/2014/main" id="{589D501B-7E97-C2FA-7D44-ACD7DB350140}"/>
              </a:ext>
            </a:extLst>
          </p:cNvPr>
          <p:cNvSpPr>
            <a:spLocks noGrp="1"/>
          </p:cNvSpPr>
          <p:nvPr>
            <p:ph type="sldNum" sz="quarter" idx="4"/>
          </p:nvPr>
        </p:nvSpPr>
        <p:spPr>
          <a:xfrm>
            <a:off x="11353799" y="6257925"/>
            <a:ext cx="384175" cy="263899"/>
          </a:xfrm>
          <a:prstGeom prst="rect">
            <a:avLst/>
          </a:prstGeom>
        </p:spPr>
        <p:txBody>
          <a:bodyPr vert="horz" lIns="0" tIns="0" rIns="0" bIns="0" rtlCol="0" anchor="t" anchorCtr="0"/>
          <a:lstStyle>
            <a:lvl1pPr algn="r">
              <a:defRPr sz="1200">
                <a:solidFill>
                  <a:schemeClr val="bg2"/>
                </a:solidFill>
              </a:defRPr>
            </a:lvl1pPr>
          </a:lstStyle>
          <a:p>
            <a:fld id="{11A30279-D8C7-9B47-A7D3-FD98E14A6E00}" type="slidenum">
              <a:rPr lang="en-GB" smtClean="0"/>
              <a:pPr/>
              <a:t>‹#›</a:t>
            </a:fld>
            <a:endParaRPr lang="en-GB" dirty="0"/>
          </a:p>
        </p:txBody>
      </p:sp>
    </p:spTree>
    <p:extLst>
      <p:ext uri="{BB962C8B-B14F-4D97-AF65-F5344CB8AC3E}">
        <p14:creationId xmlns:p14="http://schemas.microsoft.com/office/powerpoint/2010/main" val="131435249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hf hdr="0" dt="0"/>
  <p:txStyles>
    <p:titleStyle>
      <a:lvl1pPr algn="l" defTabSz="914400" rtl="0" eaLnBrk="1" latinLnBrk="0" hangingPunct="1">
        <a:lnSpc>
          <a:spcPct val="85000"/>
        </a:lnSpc>
        <a:spcBef>
          <a:spcPct val="0"/>
        </a:spcBef>
        <a:buNone/>
        <a:defRPr sz="35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500" kern="1200">
          <a:solidFill>
            <a:schemeClr val="tx1"/>
          </a:solidFill>
          <a:latin typeface="+mn-lt"/>
          <a:ea typeface="+mn-ea"/>
          <a:cs typeface="+mn-cs"/>
        </a:defRPr>
      </a:lvl2pPr>
      <a:lvl3pPr marL="144000" indent="-144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3pPr>
      <a:lvl4pPr marL="324000" indent="-180000" algn="l" defTabSz="914400" rtl="0" eaLnBrk="1" latinLnBrk="0" hangingPunct="1">
        <a:lnSpc>
          <a:spcPct val="100000"/>
        </a:lnSpc>
        <a:spcBef>
          <a:spcPts val="900"/>
        </a:spcBef>
        <a:buFontTx/>
        <a:buBlip>
          <a:blip r:embed="rId23"/>
        </a:buBlip>
        <a:defRPr sz="1500" kern="1200">
          <a:solidFill>
            <a:schemeClr val="tx1"/>
          </a:solidFill>
          <a:latin typeface="+mn-lt"/>
          <a:ea typeface="+mn-ea"/>
          <a:cs typeface="+mn-cs"/>
        </a:defRPr>
      </a:lvl4pPr>
      <a:lvl5pPr marL="144000" indent="-144000" algn="l" defTabSz="9144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6">
          <p15:clr>
            <a:srgbClr val="F26B43"/>
          </p15:clr>
        </p15:guide>
        <p15:guide id="2" pos="286">
          <p15:clr>
            <a:srgbClr val="F26B43"/>
          </p15:clr>
        </p15:guide>
        <p15:guide id="3" pos="7394">
          <p15:clr>
            <a:srgbClr val="F26B43"/>
          </p15:clr>
        </p15:guide>
        <p15:guide id="4" orient="horz" pos="403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9.xml"/><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hyperlink" Target="https://www.vansonbourne.com/" TargetMode="External"/><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hyperlink" Target="mailto:chloe.byrne@vansonbourne.com" TargetMode="External"/><Relationship Id="rId11" Type="http://schemas.openxmlformats.org/officeDocument/2006/relationships/hyperlink" Target="http://www.linkedin.com/in/fraser-h-pearce" TargetMode="External"/><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13" Type="http://schemas.openxmlformats.org/officeDocument/2006/relationships/image" Target="../media/image63.svg"/><Relationship Id="rId18" Type="http://schemas.openxmlformats.org/officeDocument/2006/relationships/image" Target="../media/image66.png"/><Relationship Id="rId26" Type="http://schemas.openxmlformats.org/officeDocument/2006/relationships/hyperlink" Target="https://www.trellix.com/" TargetMode="External"/><Relationship Id="rId39" Type="http://schemas.openxmlformats.org/officeDocument/2006/relationships/image" Target="../media/image80.png"/><Relationship Id="rId21" Type="http://schemas.openxmlformats.org/officeDocument/2006/relationships/image" Target="../media/image68.png"/><Relationship Id="rId34" Type="http://schemas.openxmlformats.org/officeDocument/2006/relationships/image" Target="../media/image77.svg"/><Relationship Id="rId42" Type="http://schemas.openxmlformats.org/officeDocument/2006/relationships/image" Target="../media/image82.png"/><Relationship Id="rId7" Type="http://schemas.openxmlformats.org/officeDocument/2006/relationships/image" Target="../media/image59.png"/><Relationship Id="rId2" Type="http://schemas.openxmlformats.org/officeDocument/2006/relationships/image" Target="../media/image54.png"/><Relationship Id="rId16" Type="http://schemas.openxmlformats.org/officeDocument/2006/relationships/image" Target="../media/image65.svg"/><Relationship Id="rId20" Type="http://schemas.openxmlformats.org/officeDocument/2006/relationships/hyperlink" Target="https://www.sophos.com/" TargetMode="External"/><Relationship Id="rId29" Type="http://schemas.openxmlformats.org/officeDocument/2006/relationships/hyperlink" Target="https://www.avanade.com/" TargetMode="External"/><Relationship Id="rId41" Type="http://schemas.openxmlformats.org/officeDocument/2006/relationships/hyperlink" Target="https://www.unit4.com/" TargetMode="Externa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hyperlink" Target="https://www.dell.com/" TargetMode="External"/><Relationship Id="rId24" Type="http://schemas.openxmlformats.org/officeDocument/2006/relationships/image" Target="../media/image70.png"/><Relationship Id="rId32" Type="http://schemas.openxmlformats.org/officeDocument/2006/relationships/hyperlink" Target="https://www.vmware.com/" TargetMode="External"/><Relationship Id="rId37" Type="http://schemas.openxmlformats.org/officeDocument/2006/relationships/image" Target="../media/image79.svg"/><Relationship Id="rId40" Type="http://schemas.openxmlformats.org/officeDocument/2006/relationships/image" Target="../media/image81.svg"/><Relationship Id="rId5" Type="http://schemas.openxmlformats.org/officeDocument/2006/relationships/image" Target="../media/image57.png"/><Relationship Id="rId15" Type="http://schemas.openxmlformats.org/officeDocument/2006/relationships/image" Target="../media/image64.png"/><Relationship Id="rId23" Type="http://schemas.openxmlformats.org/officeDocument/2006/relationships/hyperlink" Target="https://www.nutanix.com/" TargetMode="External"/><Relationship Id="rId28" Type="http://schemas.openxmlformats.org/officeDocument/2006/relationships/image" Target="../media/image73.svg"/><Relationship Id="rId36" Type="http://schemas.openxmlformats.org/officeDocument/2006/relationships/image" Target="../media/image78.png"/><Relationship Id="rId10" Type="http://schemas.openxmlformats.org/officeDocument/2006/relationships/image" Target="../media/image61.svg"/><Relationship Id="rId19" Type="http://schemas.openxmlformats.org/officeDocument/2006/relationships/image" Target="../media/image67.svg"/><Relationship Id="rId31" Type="http://schemas.openxmlformats.org/officeDocument/2006/relationships/image" Target="../media/image75.sv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hyperlink" Target="https://www.intel.com/" TargetMode="External"/><Relationship Id="rId22" Type="http://schemas.openxmlformats.org/officeDocument/2006/relationships/image" Target="../media/image69.svg"/><Relationship Id="rId27" Type="http://schemas.openxmlformats.org/officeDocument/2006/relationships/image" Target="../media/image72.png"/><Relationship Id="rId30" Type="http://schemas.openxmlformats.org/officeDocument/2006/relationships/image" Target="../media/image74.png"/><Relationship Id="rId35" Type="http://schemas.openxmlformats.org/officeDocument/2006/relationships/hyperlink" Target="https://cpl.thalesgroup.com/" TargetMode="External"/><Relationship Id="rId8" Type="http://schemas.openxmlformats.org/officeDocument/2006/relationships/hyperlink" Target="https://www.crowdstrike.com/" TargetMode="External"/><Relationship Id="rId3" Type="http://schemas.openxmlformats.org/officeDocument/2006/relationships/image" Target="../media/image55.png"/><Relationship Id="rId12" Type="http://schemas.openxmlformats.org/officeDocument/2006/relationships/image" Target="../media/image62.png"/><Relationship Id="rId17" Type="http://schemas.openxmlformats.org/officeDocument/2006/relationships/hyperlink" Target="https://www.workday.com/" TargetMode="External"/><Relationship Id="rId25" Type="http://schemas.openxmlformats.org/officeDocument/2006/relationships/image" Target="../media/image71.svg"/><Relationship Id="rId33" Type="http://schemas.openxmlformats.org/officeDocument/2006/relationships/image" Target="../media/image76.png"/><Relationship Id="rId38" Type="http://schemas.openxmlformats.org/officeDocument/2006/relationships/hyperlink" Target="https://www.barracuda.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6.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hyperlink" Target="https://www.vansonbourne.com/" TargetMode="External"/><Relationship Id="rId5" Type="http://schemas.openxmlformats.org/officeDocument/2006/relationships/image" Target="../media/image51.png"/><Relationship Id="rId4" Type="http://schemas.openxmlformats.org/officeDocument/2006/relationships/hyperlink" Target="mailto:chloe.byrne@vansonbourne.com" TargetMode="External"/><Relationship Id="rId9" Type="http://schemas.openxmlformats.org/officeDocument/2006/relationships/hyperlink" Target="http://www.linkedin.com/in/fraser-h-pearc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mailto:Hm.evans@4newsquare.com" TargetMode="Externa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14836-4066-1112-0BA3-F01DF4E38382}"/>
              </a:ext>
            </a:extLst>
          </p:cNvPr>
          <p:cNvSpPr>
            <a:spLocks noGrp="1"/>
          </p:cNvSpPr>
          <p:nvPr>
            <p:ph type="body" idx="10"/>
          </p:nvPr>
        </p:nvSpPr>
        <p:spPr/>
        <p:txBody>
          <a:bodyPr>
            <a:normAutofit fontScale="97500"/>
          </a:bodyPr>
          <a:lstStyle/>
          <a:p>
            <a:endParaRPr lang="en-GB"/>
          </a:p>
        </p:txBody>
      </p:sp>
      <p:pic>
        <p:nvPicPr>
          <p:cNvPr id="4" name="Picture 3">
            <a:extLst>
              <a:ext uri="{FF2B5EF4-FFF2-40B4-BE49-F238E27FC236}">
                <a16:creationId xmlns:a16="http://schemas.microsoft.com/office/drawing/2014/main" id="{FB0EF3ED-C3A4-6BA2-3E47-326490C6F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85" y="0"/>
            <a:ext cx="12503085" cy="6858000"/>
          </a:xfrm>
          <a:prstGeom prst="rect">
            <a:avLst/>
          </a:prstGeom>
        </p:spPr>
      </p:pic>
    </p:spTree>
    <p:extLst>
      <p:ext uri="{BB962C8B-B14F-4D97-AF65-F5344CB8AC3E}">
        <p14:creationId xmlns:p14="http://schemas.microsoft.com/office/powerpoint/2010/main" val="2966544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3025" y="94615"/>
            <a:ext cx="2282825" cy="91440"/>
          </a:xfrm>
          <a:prstGeom prst="rect">
            <a:avLst/>
          </a:prstGeom>
        </p:spPr>
      </p:pic>
      <p:pic>
        <p:nvPicPr>
          <p:cNvPr id="6" name="Picture 5"/>
          <p:cNvPicPr/>
          <p:nvPr/>
        </p:nvPicPr>
        <p:blipFill>
          <a:blip r:embed="rId3"/>
          <a:stretch>
            <a:fillRect/>
          </a:stretch>
        </p:blipFill>
        <p:spPr>
          <a:xfrm>
            <a:off x="10402570" y="6449695"/>
            <a:ext cx="1438910" cy="188595"/>
          </a:xfrm>
          <a:prstGeom prst="rect">
            <a:avLst/>
          </a:prstGeom>
        </p:spPr>
      </p:pic>
      <p:pic>
        <p:nvPicPr>
          <p:cNvPr id="9" name="Picture 8"/>
          <p:cNvPicPr/>
          <p:nvPr/>
        </p:nvPicPr>
        <p:blipFill>
          <a:blip r:embed="rId4"/>
          <a:stretch>
            <a:fillRect/>
          </a:stretch>
        </p:blipFill>
        <p:spPr>
          <a:xfrm>
            <a:off x="0" y="908050"/>
            <a:ext cx="12192000" cy="5013960"/>
          </a:xfrm>
          <a:prstGeom prst="rect">
            <a:avLst/>
          </a:prstGeom>
        </p:spPr>
      </p:pic>
      <p:sp>
        <p:nvSpPr>
          <p:cNvPr id="4" name="Text Placeholder 3"/>
          <p:cNvSpPr>
            <a:spLocks noGrp="1"/>
          </p:cNvSpPr>
          <p:nvPr>
            <p:ph type="body" idx="10"/>
          </p:nvPr>
        </p:nvSpPr>
        <p:spPr>
          <a:xfrm>
            <a:off x="0" y="321310"/>
            <a:ext cx="12192000" cy="549275"/>
          </a:xfrm>
          <a:prstGeom prst="rect">
            <a:avLst/>
          </a:prstGeom>
          <a:noFill/>
          <a:ln w="0" cmpd="sng">
            <a:noFill/>
            <a:prstDash val="solid"/>
          </a:ln>
        </p:spPr>
        <p:txBody>
          <a:bodyPr vert="horz" lIns="0" tIns="3175" rIns="0" bIns="0" anchor="t">
            <a:normAutofit fontScale="97500"/>
          </a:bodyPr>
          <a:lstStyle/>
          <a:p>
            <a:pPr marL="365760" marR="0" indent="0" algn="l">
              <a:lnSpc>
                <a:spcPts val="3600"/>
              </a:lnSpc>
              <a:spcAft>
                <a:spcPts val="640"/>
              </a:spcAft>
            </a:pPr>
            <a:r>
              <a:rPr lang="en-US" sz="3200" spc="60">
                <a:solidFill>
                  <a:srgbClr val="0571CA"/>
                </a:solidFill>
                <a:latin typeface="Arial" panose="02020603050405020304" pitchFamily="2"/>
              </a:rPr>
              <a:t>The Dell AI Factory </a:t>
            </a:r>
          </a:p>
        </p:txBody>
      </p:sp>
      <p:sp>
        <p:nvSpPr>
          <p:cNvPr id="7" name="Text Placeholder 6"/>
          <p:cNvSpPr>
            <a:spLocks noGrp="1"/>
          </p:cNvSpPr>
          <p:nvPr>
            <p:ph type="body" idx="10"/>
          </p:nvPr>
        </p:nvSpPr>
        <p:spPr>
          <a:xfrm>
            <a:off x="0" y="6700520"/>
            <a:ext cx="12192000" cy="93980"/>
          </a:xfrm>
          <a:prstGeom prst="rect">
            <a:avLst/>
          </a:prstGeom>
          <a:noFill/>
          <a:ln w="0" cmpd="sng">
            <a:noFill/>
            <a:prstDash val="solid"/>
          </a:ln>
        </p:spPr>
        <p:txBody>
          <a:bodyPr vert="horz" lIns="0" tIns="635" rIns="0" bIns="0" anchor="t">
            <a:normAutofit fontScale="97500"/>
          </a:bodyPr>
          <a:lstStyle/>
          <a:p>
            <a:pPr marL="5166360" marR="0" indent="0" algn="l">
              <a:lnSpc>
                <a:spcPts val="700"/>
              </a:lnSpc>
              <a:spcAft>
                <a:spcPts val="50"/>
              </a:spcAft>
              <a:tabLst>
                <a:tab pos="5394960" algn="l"/>
              </a:tabLst>
            </a:pPr>
            <a:r>
              <a:rPr lang="en-US" sz="600" spc="0">
                <a:solidFill>
                  <a:srgbClr val="808080"/>
                </a:solidFill>
                <a:latin typeface="Arial" panose="02020603050405020304" pitchFamily="2"/>
              </a:rPr>
              <a:t>9	Copyright © Dell Inc. All Rights Reserved. </a:t>
            </a:r>
          </a:p>
        </p:txBody>
      </p:sp>
      <p:sp>
        <p:nvSpPr>
          <p:cNvPr id="10" name="Text Placeholder 9"/>
          <p:cNvSpPr>
            <a:spLocks noGrp="1"/>
          </p:cNvSpPr>
          <p:nvPr>
            <p:ph type="body" idx="10"/>
          </p:nvPr>
        </p:nvSpPr>
        <p:spPr>
          <a:xfrm>
            <a:off x="396240" y="870585"/>
            <a:ext cx="5495290" cy="229870"/>
          </a:xfrm>
          <a:prstGeom prst="rect">
            <a:avLst/>
          </a:prstGeom>
          <a:noFill/>
          <a:ln w="0" cmpd="sng">
            <a:noFill/>
            <a:prstDash val="solid"/>
          </a:ln>
        </p:spPr>
        <p:txBody>
          <a:bodyPr vert="horz" lIns="0" tIns="1270" rIns="0" bIns="0" anchor="t">
            <a:normAutofit fontScale="97500"/>
          </a:bodyPr>
          <a:lstStyle/>
          <a:p>
            <a:pPr marL="0" marR="0" indent="0" algn="l">
              <a:lnSpc>
                <a:spcPts val="1800"/>
              </a:lnSpc>
              <a:spcAft>
                <a:spcPts val="0"/>
              </a:spcAft>
            </a:pPr>
            <a:r>
              <a:rPr lang="en-US" sz="1600" spc="-15">
                <a:solidFill>
                  <a:srgbClr val="000000"/>
                </a:solidFill>
                <a:latin typeface="Arial" panose="02020603050405020304" pitchFamily="2"/>
              </a:rPr>
              <a:t>Dell’s approach to help customers embrace and implement AI </a:t>
            </a:r>
          </a:p>
        </p:txBody>
      </p:sp>
      <p:sp>
        <p:nvSpPr>
          <p:cNvPr id="11" name="Text Placeholder 10"/>
          <p:cNvSpPr>
            <a:spLocks noGrp="1"/>
          </p:cNvSpPr>
          <p:nvPr>
            <p:ph type="body" idx="10"/>
          </p:nvPr>
        </p:nvSpPr>
        <p:spPr>
          <a:xfrm>
            <a:off x="984250" y="1946275"/>
            <a:ext cx="4224655" cy="233680"/>
          </a:xfrm>
          <a:prstGeom prst="rect">
            <a:avLst/>
          </a:prstGeom>
          <a:noFill/>
          <a:ln w="0" cmpd="sng">
            <a:noFill/>
            <a:prstDash val="solid"/>
          </a:ln>
        </p:spPr>
        <p:txBody>
          <a:bodyPr vert="horz" lIns="0" tIns="1270" rIns="0" bIns="0" anchor="t">
            <a:normAutofit fontScale="97500"/>
          </a:bodyPr>
          <a:lstStyle/>
          <a:p>
            <a:pPr marL="0" marR="0" indent="0" algn="l">
              <a:lnSpc>
                <a:spcPts val="1800"/>
              </a:lnSpc>
              <a:spcAft>
                <a:spcPts val="0"/>
              </a:spcAft>
              <a:tabLst>
                <a:tab pos="4251960" algn="r"/>
              </a:tabLst>
            </a:pPr>
            <a:r>
              <a:rPr lang="en-US" sz="1600" b="1" spc="0">
                <a:solidFill>
                  <a:srgbClr val="FFFFFF"/>
                </a:solidFill>
                <a:latin typeface="Arial" panose="02020603050405020304" pitchFamily="2"/>
              </a:rPr>
              <a:t>DATA	SERVICES </a:t>
            </a:r>
          </a:p>
        </p:txBody>
      </p:sp>
      <p:sp>
        <p:nvSpPr>
          <p:cNvPr id="12" name="Text Placeholder 11"/>
          <p:cNvSpPr>
            <a:spLocks noGrp="1"/>
          </p:cNvSpPr>
          <p:nvPr>
            <p:ph type="body" idx="10"/>
          </p:nvPr>
        </p:nvSpPr>
        <p:spPr>
          <a:xfrm>
            <a:off x="7223760" y="1949450"/>
            <a:ext cx="1139825" cy="233680"/>
          </a:xfrm>
          <a:prstGeom prst="rect">
            <a:avLst/>
          </a:prstGeom>
          <a:noFill/>
          <a:ln w="0" cmpd="sng">
            <a:noFill/>
            <a:prstDash val="solid"/>
          </a:ln>
        </p:spPr>
        <p:txBody>
          <a:bodyPr vert="horz" lIns="0" tIns="1270" rIns="0" bIns="0" anchor="t">
            <a:normAutofit fontScale="95000"/>
          </a:bodyPr>
          <a:lstStyle/>
          <a:p>
            <a:pPr marL="0" marR="0" indent="0" algn="l">
              <a:lnSpc>
                <a:spcPts val="1800"/>
              </a:lnSpc>
              <a:spcAft>
                <a:spcPts val="0"/>
              </a:spcAft>
            </a:pPr>
            <a:r>
              <a:rPr lang="en-US" sz="1600" b="1" spc="-45">
                <a:solidFill>
                  <a:srgbClr val="FFFFFF"/>
                </a:solidFill>
                <a:latin typeface="Arial" panose="02020603050405020304" pitchFamily="2"/>
              </a:rPr>
              <a:t>USE CASES </a:t>
            </a:r>
          </a:p>
        </p:txBody>
      </p:sp>
      <p:sp>
        <p:nvSpPr>
          <p:cNvPr id="13" name="Text Placeholder 12"/>
          <p:cNvSpPr>
            <a:spLocks noGrp="1"/>
          </p:cNvSpPr>
          <p:nvPr>
            <p:ph type="body" idx="10"/>
          </p:nvPr>
        </p:nvSpPr>
        <p:spPr>
          <a:xfrm>
            <a:off x="9098280" y="1964690"/>
            <a:ext cx="1136650" cy="233680"/>
          </a:xfrm>
          <a:prstGeom prst="rect">
            <a:avLst/>
          </a:prstGeom>
          <a:noFill/>
          <a:ln w="0" cmpd="sng">
            <a:noFill/>
            <a:prstDash val="solid"/>
          </a:ln>
        </p:spPr>
        <p:txBody>
          <a:bodyPr vert="horz" lIns="0" tIns="1270" rIns="0" bIns="0" anchor="t">
            <a:normAutofit fontScale="95000"/>
          </a:bodyPr>
          <a:lstStyle/>
          <a:p>
            <a:pPr marL="0" marR="0" indent="0" algn="l">
              <a:lnSpc>
                <a:spcPts val="1800"/>
              </a:lnSpc>
              <a:spcAft>
                <a:spcPts val="0"/>
              </a:spcAft>
            </a:pPr>
            <a:r>
              <a:rPr lang="en-US" sz="1600" b="1" spc="-45">
                <a:solidFill>
                  <a:srgbClr val="FFFFFF"/>
                </a:solidFill>
                <a:latin typeface="Arial" panose="02020603050405020304" pitchFamily="2"/>
              </a:rPr>
              <a:t>USE CASES </a:t>
            </a:r>
          </a:p>
        </p:txBody>
      </p:sp>
      <p:sp>
        <p:nvSpPr>
          <p:cNvPr id="14" name="Text Placeholder 13"/>
          <p:cNvSpPr>
            <a:spLocks noGrp="1"/>
          </p:cNvSpPr>
          <p:nvPr>
            <p:ph type="body" idx="10"/>
          </p:nvPr>
        </p:nvSpPr>
        <p:spPr>
          <a:xfrm>
            <a:off x="911225" y="4142105"/>
            <a:ext cx="585470" cy="131445"/>
          </a:xfrm>
          <a:prstGeom prst="rect">
            <a:avLst/>
          </a:prstGeom>
          <a:noFill/>
          <a:ln w="0" cmpd="sng">
            <a:noFill/>
            <a:prstDash val="solid"/>
          </a:ln>
        </p:spPr>
        <p:txBody>
          <a:bodyPr vert="horz" lIns="0" tIns="1270" rIns="0" bIns="0" anchor="t">
            <a:normAutofit fontScale="95000"/>
          </a:bodyPr>
          <a:lstStyle/>
          <a:p>
            <a:pPr marL="0" marR="0" indent="0" algn="l">
              <a:lnSpc>
                <a:spcPts val="1000"/>
              </a:lnSpc>
              <a:spcAft>
                <a:spcPts val="0"/>
              </a:spcAft>
            </a:pPr>
            <a:r>
              <a:rPr lang="en-US" sz="900" spc="-30">
                <a:solidFill>
                  <a:srgbClr val="FFFFFF"/>
                </a:solidFill>
                <a:latin typeface="Arial" panose="02020603050405020304" pitchFamily="2"/>
              </a:rPr>
              <a:t>Data center </a:t>
            </a:r>
          </a:p>
        </p:txBody>
      </p:sp>
      <p:sp>
        <p:nvSpPr>
          <p:cNvPr id="15" name="Text Placeholder 14"/>
          <p:cNvSpPr>
            <a:spLocks noGrp="1"/>
          </p:cNvSpPr>
          <p:nvPr>
            <p:ph type="body" idx="10"/>
          </p:nvPr>
        </p:nvSpPr>
        <p:spPr>
          <a:xfrm>
            <a:off x="991870" y="5334000"/>
            <a:ext cx="408940" cy="131445"/>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pPr>
            <a:r>
              <a:rPr lang="en-US" sz="900" spc="0">
                <a:solidFill>
                  <a:srgbClr val="FFFFFF"/>
                </a:solidFill>
                <a:latin typeface="Arial" panose="02020603050405020304" pitchFamily="2"/>
              </a:rPr>
              <a:t>Cloud </a:t>
            </a:r>
          </a:p>
        </p:txBody>
      </p:sp>
      <p:sp>
        <p:nvSpPr>
          <p:cNvPr id="16" name="Text Placeholder 15"/>
          <p:cNvSpPr>
            <a:spLocks noGrp="1"/>
          </p:cNvSpPr>
          <p:nvPr>
            <p:ph type="body" idx="10"/>
          </p:nvPr>
        </p:nvSpPr>
        <p:spPr>
          <a:xfrm>
            <a:off x="1010285" y="2895600"/>
            <a:ext cx="378460" cy="132080"/>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pPr>
            <a:r>
              <a:rPr lang="en-US" sz="900" spc="0">
                <a:solidFill>
                  <a:srgbClr val="FFFFFF"/>
                </a:solidFill>
                <a:latin typeface="Arial" panose="02020603050405020304" pitchFamily="2"/>
              </a:rPr>
              <a:t>Edge </a:t>
            </a:r>
          </a:p>
        </p:txBody>
      </p:sp>
      <p:sp>
        <p:nvSpPr>
          <p:cNvPr id="17" name="Text Placeholder 16"/>
          <p:cNvSpPr>
            <a:spLocks noGrp="1"/>
          </p:cNvSpPr>
          <p:nvPr>
            <p:ph type="body" idx="10"/>
          </p:nvPr>
        </p:nvSpPr>
        <p:spPr>
          <a:xfrm>
            <a:off x="2633345" y="2770505"/>
            <a:ext cx="4172585" cy="132080"/>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tabLst>
                <a:tab pos="960120" algn="l"/>
                <a:tab pos="1737360" algn="l"/>
                <a:tab pos="2560320" algn="l"/>
                <a:tab pos="4206240" algn="r"/>
              </a:tabLst>
            </a:pPr>
            <a:r>
              <a:rPr lang="en-US" sz="900" spc="0">
                <a:solidFill>
                  <a:srgbClr val="FFFFFF"/>
                </a:solidFill>
                <a:latin typeface="Arial" panose="02020603050405020304" pitchFamily="2"/>
              </a:rPr>
              <a:t>Strategy	Data	Platform	Use case	Operate &amp; scale </a:t>
            </a:r>
          </a:p>
        </p:txBody>
      </p:sp>
      <p:sp>
        <p:nvSpPr>
          <p:cNvPr id="18" name="Text Placeholder 17"/>
          <p:cNvSpPr>
            <a:spLocks noGrp="1"/>
          </p:cNvSpPr>
          <p:nvPr>
            <p:ph type="body" idx="10"/>
          </p:nvPr>
        </p:nvSpPr>
        <p:spPr>
          <a:xfrm>
            <a:off x="3002280" y="4221480"/>
            <a:ext cx="618490" cy="132080"/>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pPr>
            <a:r>
              <a:rPr lang="en-US" sz="900" spc="-40">
                <a:solidFill>
                  <a:srgbClr val="FFFFFF"/>
                </a:solidFill>
                <a:latin typeface="Arial" panose="02020603050405020304" pitchFamily="2"/>
              </a:rPr>
              <a:t>Applications </a:t>
            </a:r>
          </a:p>
        </p:txBody>
      </p:sp>
      <p:sp>
        <p:nvSpPr>
          <p:cNvPr id="19" name="Text Placeholder 18"/>
          <p:cNvSpPr>
            <a:spLocks noGrp="1"/>
          </p:cNvSpPr>
          <p:nvPr>
            <p:ph type="body" idx="10"/>
          </p:nvPr>
        </p:nvSpPr>
        <p:spPr>
          <a:xfrm>
            <a:off x="3764280" y="3317875"/>
            <a:ext cx="1886585" cy="233680"/>
          </a:xfrm>
          <a:prstGeom prst="rect">
            <a:avLst/>
          </a:prstGeom>
          <a:noFill/>
          <a:ln w="0" cmpd="sng">
            <a:noFill/>
            <a:prstDash val="solid"/>
          </a:ln>
        </p:spPr>
        <p:txBody>
          <a:bodyPr vert="horz" lIns="0" tIns="1270" rIns="0" bIns="0" anchor="t">
            <a:normAutofit fontScale="97500"/>
          </a:bodyPr>
          <a:lstStyle/>
          <a:p>
            <a:pPr marL="0" marR="0" indent="0" algn="l">
              <a:lnSpc>
                <a:spcPts val="1800"/>
              </a:lnSpc>
              <a:spcAft>
                <a:spcPts val="0"/>
              </a:spcAft>
            </a:pPr>
            <a:r>
              <a:rPr lang="en-US" sz="1600" b="1" spc="-50">
                <a:solidFill>
                  <a:srgbClr val="FFFFFF"/>
                </a:solidFill>
                <a:latin typeface="Arial" panose="02020603050405020304" pitchFamily="2"/>
              </a:rPr>
              <a:t>OPEN ECOSYSTEM </a:t>
            </a:r>
          </a:p>
        </p:txBody>
      </p:sp>
      <p:sp>
        <p:nvSpPr>
          <p:cNvPr id="20" name="Text Placeholder 19"/>
          <p:cNvSpPr>
            <a:spLocks noGrp="1"/>
          </p:cNvSpPr>
          <p:nvPr>
            <p:ph type="body" idx="10"/>
          </p:nvPr>
        </p:nvSpPr>
        <p:spPr>
          <a:xfrm>
            <a:off x="3791585" y="4814570"/>
            <a:ext cx="1840865" cy="233680"/>
          </a:xfrm>
          <a:prstGeom prst="rect">
            <a:avLst/>
          </a:prstGeom>
          <a:noFill/>
          <a:ln w="0" cmpd="sng">
            <a:noFill/>
            <a:prstDash val="solid"/>
          </a:ln>
        </p:spPr>
        <p:txBody>
          <a:bodyPr vert="horz" lIns="0" tIns="1270" rIns="0" bIns="0" anchor="t">
            <a:normAutofit fontScale="97500"/>
          </a:bodyPr>
          <a:lstStyle/>
          <a:p>
            <a:pPr marL="0" marR="0" indent="0" algn="l">
              <a:lnSpc>
                <a:spcPts val="1800"/>
              </a:lnSpc>
              <a:spcAft>
                <a:spcPts val="0"/>
              </a:spcAft>
            </a:pPr>
            <a:r>
              <a:rPr lang="en-US" sz="1600" b="1" spc="-60">
                <a:solidFill>
                  <a:srgbClr val="FFFFFF"/>
                </a:solidFill>
                <a:latin typeface="Arial" panose="02020603050405020304" pitchFamily="2"/>
              </a:rPr>
              <a:t>INFRASTRUCTURE </a:t>
            </a:r>
          </a:p>
        </p:txBody>
      </p:sp>
      <p:sp>
        <p:nvSpPr>
          <p:cNvPr id="21" name="Text Placeholder 20"/>
          <p:cNvSpPr>
            <a:spLocks noGrp="1"/>
          </p:cNvSpPr>
          <p:nvPr>
            <p:ph type="body" idx="10"/>
          </p:nvPr>
        </p:nvSpPr>
        <p:spPr>
          <a:xfrm>
            <a:off x="4117975" y="4221480"/>
            <a:ext cx="2886075" cy="131445"/>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tabLst>
                <a:tab pos="914400" algn="l"/>
                <a:tab pos="2926080" algn="r"/>
              </a:tabLst>
            </a:pPr>
            <a:r>
              <a:rPr lang="en-US" sz="900" spc="0">
                <a:solidFill>
                  <a:srgbClr val="FFFFFF"/>
                </a:solidFill>
                <a:latin typeface="Arial" panose="02020603050405020304" pitchFamily="2"/>
              </a:rPr>
              <a:t>Models	Solutions	Frameworks &amp; tools </a:t>
            </a:r>
          </a:p>
        </p:txBody>
      </p:sp>
      <p:sp>
        <p:nvSpPr>
          <p:cNvPr id="22" name="Text Placeholder 21"/>
          <p:cNvSpPr>
            <a:spLocks noGrp="1"/>
          </p:cNvSpPr>
          <p:nvPr>
            <p:ph type="body" idx="10"/>
          </p:nvPr>
        </p:nvSpPr>
        <p:spPr>
          <a:xfrm>
            <a:off x="7333615" y="5398135"/>
            <a:ext cx="1194435" cy="268605"/>
          </a:xfrm>
          <a:prstGeom prst="rect">
            <a:avLst/>
          </a:prstGeom>
          <a:noFill/>
          <a:ln w="0" cmpd="sng">
            <a:noFill/>
            <a:prstDash val="solid"/>
          </a:ln>
        </p:spPr>
        <p:txBody>
          <a:bodyPr vert="horz" lIns="0" tIns="0" rIns="0" bIns="0" anchor="t">
            <a:normAutofit fontScale="97500"/>
          </a:bodyPr>
          <a:lstStyle/>
          <a:p>
            <a:pPr marL="137160" marR="0" indent="-137160" algn="l">
              <a:lnSpc>
                <a:spcPts val="1000"/>
              </a:lnSpc>
              <a:spcAft>
                <a:spcPts val="0"/>
              </a:spcAft>
            </a:pPr>
            <a:r>
              <a:rPr lang="en-US" sz="900" spc="0">
                <a:solidFill>
                  <a:srgbClr val="FFFFFF"/>
                </a:solidFill>
                <a:latin typeface="Arial" panose="02020603050405020304" pitchFamily="2"/>
              </a:rPr>
              <a:t>Regulatory Compliant &amp; Automated Audits </a:t>
            </a:r>
          </a:p>
        </p:txBody>
      </p:sp>
      <p:sp>
        <p:nvSpPr>
          <p:cNvPr id="23" name="Text Placeholder 22"/>
          <p:cNvSpPr>
            <a:spLocks noGrp="1"/>
          </p:cNvSpPr>
          <p:nvPr>
            <p:ph type="body" idx="10"/>
          </p:nvPr>
        </p:nvSpPr>
        <p:spPr>
          <a:xfrm>
            <a:off x="7501255" y="2731135"/>
            <a:ext cx="1009015" cy="131445"/>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pPr>
            <a:r>
              <a:rPr lang="en-US" sz="900" spc="-25">
                <a:solidFill>
                  <a:srgbClr val="FFFFFF"/>
                </a:solidFill>
                <a:latin typeface="Arial" panose="02020603050405020304" pitchFamily="2"/>
              </a:rPr>
              <a:t>Algorithm Decisions </a:t>
            </a:r>
          </a:p>
        </p:txBody>
      </p:sp>
      <p:sp>
        <p:nvSpPr>
          <p:cNvPr id="24" name="Text Placeholder 23"/>
          <p:cNvSpPr>
            <a:spLocks noGrp="1"/>
          </p:cNvSpPr>
          <p:nvPr>
            <p:ph type="body" idx="10"/>
          </p:nvPr>
        </p:nvSpPr>
        <p:spPr>
          <a:xfrm>
            <a:off x="7562215" y="4703445"/>
            <a:ext cx="1097280" cy="268605"/>
          </a:xfrm>
          <a:prstGeom prst="rect">
            <a:avLst/>
          </a:prstGeom>
          <a:noFill/>
          <a:ln w="0" cmpd="sng">
            <a:noFill/>
            <a:prstDash val="solid"/>
          </a:ln>
        </p:spPr>
        <p:txBody>
          <a:bodyPr vert="horz" lIns="0" tIns="0" rIns="0" bIns="0" anchor="t">
            <a:normAutofit fontScale="97500"/>
          </a:bodyPr>
          <a:lstStyle/>
          <a:p>
            <a:pPr marL="91440" marR="0" indent="-91440" algn="l">
              <a:lnSpc>
                <a:spcPts val="1000"/>
              </a:lnSpc>
              <a:spcAft>
                <a:spcPts val="0"/>
              </a:spcAft>
            </a:pPr>
            <a:r>
              <a:rPr lang="en-US" sz="900" spc="-20">
                <a:solidFill>
                  <a:srgbClr val="FFFFFF"/>
                </a:solidFill>
                <a:latin typeface="Arial" panose="02020603050405020304" pitchFamily="2"/>
              </a:rPr>
              <a:t>Client Personalisation through Analytics </a:t>
            </a:r>
          </a:p>
        </p:txBody>
      </p:sp>
      <p:sp>
        <p:nvSpPr>
          <p:cNvPr id="25" name="Text Placeholder 24"/>
          <p:cNvSpPr>
            <a:spLocks noGrp="1"/>
          </p:cNvSpPr>
          <p:nvPr>
            <p:ph type="body" idx="10"/>
          </p:nvPr>
        </p:nvSpPr>
        <p:spPr>
          <a:xfrm>
            <a:off x="7567930" y="3377565"/>
            <a:ext cx="1365885" cy="268605"/>
          </a:xfrm>
          <a:prstGeom prst="rect">
            <a:avLst/>
          </a:prstGeom>
          <a:noFill/>
          <a:ln w="0" cmpd="sng">
            <a:noFill/>
            <a:prstDash val="solid"/>
          </a:ln>
        </p:spPr>
        <p:txBody>
          <a:bodyPr vert="horz" lIns="0" tIns="0" rIns="0" bIns="0" anchor="t">
            <a:normAutofit fontScale="97500"/>
          </a:bodyPr>
          <a:lstStyle/>
          <a:p>
            <a:pPr marL="457200" marR="0" indent="-457200" algn="l">
              <a:lnSpc>
                <a:spcPts val="1000"/>
              </a:lnSpc>
              <a:spcAft>
                <a:spcPts val="0"/>
              </a:spcAft>
            </a:pPr>
            <a:r>
              <a:rPr lang="en-US" sz="900" spc="-15">
                <a:solidFill>
                  <a:srgbClr val="FFFFFF"/>
                </a:solidFill>
                <a:latin typeface="Arial" panose="02020603050405020304" pitchFamily="2"/>
              </a:rPr>
              <a:t>Automated Claims &amp; Fraud Detection </a:t>
            </a:r>
          </a:p>
        </p:txBody>
      </p:sp>
      <p:sp>
        <p:nvSpPr>
          <p:cNvPr id="26" name="Text Placeholder 25"/>
          <p:cNvSpPr>
            <a:spLocks noGrp="1"/>
          </p:cNvSpPr>
          <p:nvPr>
            <p:ph type="body" idx="10"/>
          </p:nvPr>
        </p:nvSpPr>
        <p:spPr>
          <a:xfrm>
            <a:off x="7885430" y="4078605"/>
            <a:ext cx="767715" cy="268605"/>
          </a:xfrm>
          <a:prstGeom prst="rect">
            <a:avLst/>
          </a:prstGeom>
          <a:noFill/>
          <a:ln w="0" cmpd="sng">
            <a:noFill/>
            <a:prstDash val="solid"/>
          </a:ln>
        </p:spPr>
        <p:txBody>
          <a:bodyPr vert="horz" lIns="0" tIns="0" rIns="0" bIns="0" anchor="t">
            <a:normAutofit fontScale="97500"/>
          </a:bodyPr>
          <a:lstStyle/>
          <a:p>
            <a:pPr marL="45720" marR="0" indent="-45720" algn="l">
              <a:lnSpc>
                <a:spcPts val="1000"/>
              </a:lnSpc>
              <a:spcAft>
                <a:spcPts val="0"/>
              </a:spcAft>
            </a:pPr>
            <a:r>
              <a:rPr lang="en-US" sz="900" spc="-25">
                <a:solidFill>
                  <a:srgbClr val="FFFFFF"/>
                </a:solidFill>
                <a:latin typeface="Arial" panose="02020603050405020304" pitchFamily="2"/>
              </a:rPr>
              <a:t>Real Time Risk Assessment </a:t>
            </a:r>
          </a:p>
        </p:txBody>
      </p:sp>
      <p:sp>
        <p:nvSpPr>
          <p:cNvPr id="27" name="Text Placeholder 26"/>
          <p:cNvSpPr>
            <a:spLocks noGrp="1"/>
          </p:cNvSpPr>
          <p:nvPr>
            <p:ph type="body" idx="10"/>
          </p:nvPr>
        </p:nvSpPr>
        <p:spPr>
          <a:xfrm>
            <a:off x="9220200" y="2667000"/>
            <a:ext cx="1350010" cy="2783840"/>
          </a:xfrm>
          <a:prstGeom prst="rect">
            <a:avLst/>
          </a:prstGeom>
          <a:noFill/>
          <a:ln w="0" cmpd="sng">
            <a:noFill/>
            <a:prstDash val="solid"/>
          </a:ln>
        </p:spPr>
        <p:txBody>
          <a:bodyPr vert="horz" lIns="0" tIns="1270" rIns="0" bIns="0" anchor="t">
            <a:normAutofit fontScale="97500"/>
          </a:bodyPr>
          <a:lstStyle/>
          <a:p>
            <a:pPr marL="0" marR="22860" indent="0" algn="l">
              <a:lnSpc>
                <a:spcPts val="1000"/>
              </a:lnSpc>
              <a:spcAft>
                <a:spcPts val="0"/>
              </a:spcAft>
            </a:pPr>
            <a:r>
              <a:rPr lang="en-US" sz="900" spc="-35">
                <a:solidFill>
                  <a:srgbClr val="FFFFFF"/>
                </a:solidFill>
                <a:latin typeface="Arial" panose="02020603050405020304" pitchFamily="2"/>
              </a:rPr>
              <a:t>Content &amp; code generation </a:t>
            </a:r>
          </a:p>
          <a:p>
            <a:pPr marL="0" marR="22860" indent="0" algn="r">
              <a:lnSpc>
                <a:spcPts val="1000"/>
              </a:lnSpc>
              <a:spcBef>
                <a:spcPts val="4135"/>
              </a:spcBef>
              <a:spcAft>
                <a:spcPts val="0"/>
              </a:spcAft>
            </a:pPr>
            <a:r>
              <a:rPr lang="en-US" sz="900" spc="0">
                <a:solidFill>
                  <a:srgbClr val="FFFFFF"/>
                </a:solidFill>
                <a:latin typeface="Arial" panose="02020603050405020304" pitchFamily="2"/>
              </a:rPr>
              <a:t>Digital assistant </a:t>
            </a:r>
          </a:p>
          <a:p>
            <a:pPr marL="0" marR="22860" indent="0" algn="r">
              <a:lnSpc>
                <a:spcPts val="1000"/>
              </a:lnSpc>
              <a:spcBef>
                <a:spcPts val="4400"/>
              </a:spcBef>
              <a:spcAft>
                <a:spcPts val="0"/>
              </a:spcAft>
            </a:pPr>
            <a:r>
              <a:rPr lang="en-US" sz="900" spc="-5">
                <a:solidFill>
                  <a:srgbClr val="FFFFFF"/>
                </a:solidFill>
                <a:latin typeface="Arial" panose="02020603050405020304" pitchFamily="2"/>
              </a:rPr>
              <a:t>Data creation </a:t>
            </a:r>
          </a:p>
          <a:p>
            <a:pPr marL="0" marR="22860" indent="0" algn="ctr">
              <a:lnSpc>
                <a:spcPts val="1000"/>
              </a:lnSpc>
              <a:spcBef>
                <a:spcPts val="3945"/>
              </a:spcBef>
              <a:spcAft>
                <a:spcPts val="0"/>
              </a:spcAft>
            </a:pPr>
            <a:r>
              <a:rPr lang="en-US" sz="900" spc="-5">
                <a:solidFill>
                  <a:srgbClr val="FFFFFF"/>
                </a:solidFill>
                <a:latin typeface="Arial" panose="02020603050405020304" pitchFamily="2"/>
              </a:rPr>
              <a:t>Computer vision </a:t>
            </a:r>
          </a:p>
          <a:p>
            <a:pPr marL="91440" marR="22860" indent="0" algn="l">
              <a:lnSpc>
                <a:spcPts val="1000"/>
              </a:lnSpc>
              <a:spcBef>
                <a:spcPts val="4300"/>
              </a:spcBef>
              <a:spcAft>
                <a:spcPts val="0"/>
              </a:spcAft>
            </a:pPr>
            <a:r>
              <a:rPr lang="en-US" sz="900" spc="-5">
                <a:solidFill>
                  <a:srgbClr val="FFFFFF"/>
                </a:solidFill>
                <a:latin typeface="Arial" panose="02020603050405020304" pitchFamily="2"/>
              </a:rPr>
              <a:t>Digital twins </a:t>
            </a:r>
          </a:p>
        </p:txBody>
      </p:sp>
      <p:sp>
        <p:nvSpPr>
          <p:cNvPr id="28" name="Text Placeholder 27"/>
          <p:cNvSpPr>
            <a:spLocks noGrp="1"/>
          </p:cNvSpPr>
          <p:nvPr>
            <p:ph type="body" idx="10"/>
          </p:nvPr>
        </p:nvSpPr>
        <p:spPr>
          <a:xfrm>
            <a:off x="2414270" y="5648325"/>
            <a:ext cx="4191000" cy="131445"/>
          </a:xfrm>
          <a:prstGeom prst="rect">
            <a:avLst/>
          </a:prstGeom>
          <a:noFill/>
          <a:ln w="0" cmpd="sng">
            <a:noFill/>
            <a:prstDash val="solid"/>
          </a:ln>
        </p:spPr>
        <p:txBody>
          <a:bodyPr vert="horz" lIns="0" tIns="1270" rIns="0" bIns="0" anchor="t">
            <a:normAutofit fontScale="97500"/>
          </a:bodyPr>
          <a:lstStyle/>
          <a:p>
            <a:pPr marL="0" marR="0" indent="0" algn="l">
              <a:lnSpc>
                <a:spcPts val="1000"/>
              </a:lnSpc>
              <a:spcAft>
                <a:spcPts val="0"/>
              </a:spcAft>
              <a:tabLst>
                <a:tab pos="868680" algn="l"/>
                <a:tab pos="1508760" algn="l"/>
                <a:tab pos="2103120" algn="l"/>
                <a:tab pos="3017520" algn="l"/>
                <a:tab pos="4206240" algn="r"/>
              </a:tabLst>
            </a:pPr>
            <a:r>
              <a:rPr lang="en-US" sz="900" spc="0">
                <a:solidFill>
                  <a:srgbClr val="FFFFFF"/>
                </a:solidFill>
                <a:latin typeface="Arial" panose="02020603050405020304" pitchFamily="2"/>
              </a:rPr>
              <a:t>Client devices	Compute	Storage	Data Protection	Networking	Software </a:t>
            </a:r>
          </a:p>
        </p:txBody>
      </p:sp>
      <p:sp>
        <p:nvSpPr>
          <p:cNvPr id="29" name="Text Placeholder 28"/>
          <p:cNvSpPr>
            <a:spLocks noGrp="1"/>
          </p:cNvSpPr>
          <p:nvPr>
            <p:ph type="body" idx="10"/>
          </p:nvPr>
        </p:nvSpPr>
        <p:spPr>
          <a:xfrm>
            <a:off x="7388225" y="5666740"/>
            <a:ext cx="716280" cy="141605"/>
          </a:xfrm>
          <a:prstGeom prst="rect">
            <a:avLst/>
          </a:prstGeom>
          <a:noFill/>
          <a:ln w="0" cmpd="sng">
            <a:noFill/>
            <a:prstDash val="solid"/>
          </a:ln>
        </p:spPr>
        <p:txBody>
          <a:bodyPr vert="horz" lIns="0" tIns="0" rIns="0" bIns="0" anchor="t">
            <a:normAutofit fontScale="95000"/>
          </a:bodyPr>
          <a:lstStyle/>
          <a:p>
            <a:pPr marL="0" marR="0" indent="0" algn="l">
              <a:lnSpc>
                <a:spcPts val="1100"/>
              </a:lnSpc>
              <a:spcAft>
                <a:spcPts val="0"/>
              </a:spcAft>
            </a:pPr>
            <a:r>
              <a:rPr lang="en-US" sz="1250" spc="-105">
                <a:solidFill>
                  <a:srgbClr val="BDE6FB"/>
                </a:solidFill>
                <a:latin typeface="Arial" panose="02020603050405020304" pitchFamily="2"/>
              </a:rPr>
              <a:t>... and more </a:t>
            </a:r>
          </a:p>
        </p:txBody>
      </p:sp>
      <p:sp>
        <p:nvSpPr>
          <p:cNvPr id="30" name="Text Placeholder 29"/>
          <p:cNvSpPr>
            <a:spLocks noGrp="1"/>
          </p:cNvSpPr>
          <p:nvPr>
            <p:ph type="body" idx="10"/>
          </p:nvPr>
        </p:nvSpPr>
        <p:spPr>
          <a:xfrm>
            <a:off x="9259570" y="5641340"/>
            <a:ext cx="716280" cy="182245"/>
          </a:xfrm>
          <a:prstGeom prst="rect">
            <a:avLst/>
          </a:prstGeom>
          <a:noFill/>
          <a:ln w="0" cmpd="sng">
            <a:noFill/>
            <a:prstDash val="solid"/>
          </a:ln>
        </p:spPr>
        <p:txBody>
          <a:bodyPr vert="horz" lIns="0" tIns="21590" rIns="0" bIns="0" anchor="t">
            <a:normAutofit fontScale="95000"/>
          </a:bodyPr>
          <a:lstStyle/>
          <a:p>
            <a:pPr marL="0" marR="0" indent="0" algn="l">
              <a:lnSpc>
                <a:spcPts val="1200"/>
              </a:lnSpc>
              <a:spcAft>
                <a:spcPts val="0"/>
              </a:spcAft>
            </a:pPr>
            <a:r>
              <a:rPr lang="en-US" sz="1250" spc="-105">
                <a:solidFill>
                  <a:srgbClr val="BDE6FB"/>
                </a:solidFill>
                <a:latin typeface="Arial" panose="02020603050405020304" pitchFamily="2"/>
              </a:rPr>
              <a:t>... and more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6FE"/>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77825" y="793750"/>
            <a:ext cx="11814175" cy="6064250"/>
          </a:xfrm>
          <a:prstGeom prst="rect">
            <a:avLst/>
          </a:prstGeom>
          <a:solidFill>
            <a:srgbClr val="E8F6FE"/>
          </a:solidFill>
          <a:ln w="0" cmpd="sng">
            <a:noFill/>
            <a:prstDash val="solid"/>
          </a:ln>
        </p:spPr>
        <p:txBody>
          <a:bodyPr vert="horz" lIns="0" tIns="0" rIns="0" bIns="0" anchor="t"/>
          <a:lstStyle/>
          <a:p>
            <a:r>
              <a:rPr lang="en-US"/>
              <a:t> </a:t>
            </a:r>
          </a:p>
        </p:txBody>
      </p:sp>
      <p:pic>
        <p:nvPicPr>
          <p:cNvPr id="4" name="Picture 3"/>
          <p:cNvPicPr/>
          <p:nvPr/>
        </p:nvPicPr>
        <p:blipFill>
          <a:blip r:embed="rId2"/>
          <a:stretch>
            <a:fillRect/>
          </a:stretch>
        </p:blipFill>
        <p:spPr>
          <a:xfrm>
            <a:off x="377825" y="862330"/>
            <a:ext cx="11814175" cy="5995670"/>
          </a:xfrm>
          <a:prstGeom prst="rect">
            <a:avLst/>
          </a:prstGeom>
        </p:spPr>
      </p:pic>
      <p:sp>
        <p:nvSpPr>
          <p:cNvPr id="5" name="Text Placeholder 4"/>
          <p:cNvSpPr>
            <a:spLocks noGrp="1"/>
          </p:cNvSpPr>
          <p:nvPr>
            <p:ph type="body" idx="10"/>
          </p:nvPr>
        </p:nvSpPr>
        <p:spPr>
          <a:xfrm>
            <a:off x="402590" y="793750"/>
            <a:ext cx="6189980" cy="466090"/>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spc="-10">
                <a:solidFill>
                  <a:srgbClr val="0571CA"/>
                </a:solidFill>
                <a:latin typeface="Arial" panose="02020603050405020304" pitchFamily="2"/>
              </a:rPr>
              <a:t>3 Steps to building the AI Enterprise </a:t>
            </a:r>
          </a:p>
        </p:txBody>
      </p:sp>
      <p:sp>
        <p:nvSpPr>
          <p:cNvPr id="6" name="Text Placeholder 5"/>
          <p:cNvSpPr>
            <a:spLocks noGrp="1"/>
          </p:cNvSpPr>
          <p:nvPr>
            <p:ph type="body" idx="10"/>
          </p:nvPr>
        </p:nvSpPr>
        <p:spPr>
          <a:xfrm>
            <a:off x="399415" y="1720215"/>
            <a:ext cx="10277475" cy="1033145"/>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b="1" spc="0">
                <a:solidFill>
                  <a:srgbClr val="0571CA"/>
                </a:solidFill>
                <a:latin typeface="Arial" panose="02020603050405020304" pitchFamily="2"/>
              </a:rPr>
              <a:t>Step 1: </a:t>
            </a:r>
          </a:p>
          <a:p>
            <a:pPr marL="0" marR="0" indent="0" algn="l">
              <a:lnSpc>
                <a:spcPts val="3600"/>
              </a:lnSpc>
              <a:spcBef>
                <a:spcPts val="845"/>
              </a:spcBef>
              <a:spcAft>
                <a:spcPts val="5"/>
              </a:spcAft>
            </a:pPr>
            <a:r>
              <a:rPr lang="en-US" sz="3200" spc="0">
                <a:solidFill>
                  <a:srgbClr val="0571CA"/>
                </a:solidFill>
                <a:latin typeface="Arial" panose="02020603050405020304" pitchFamily="2"/>
              </a:rPr>
              <a:t>Build a clear understanding of what you want to accomplish </a:t>
            </a:r>
          </a:p>
        </p:txBody>
      </p:sp>
      <p:sp>
        <p:nvSpPr>
          <p:cNvPr id="7" name="Text Placeholder 6"/>
          <p:cNvSpPr>
            <a:spLocks noGrp="1"/>
          </p:cNvSpPr>
          <p:nvPr>
            <p:ph type="body" idx="10"/>
          </p:nvPr>
        </p:nvSpPr>
        <p:spPr>
          <a:xfrm>
            <a:off x="377825" y="3235325"/>
            <a:ext cx="5897880" cy="1029970"/>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b="1" spc="0">
                <a:solidFill>
                  <a:srgbClr val="0571CA"/>
                </a:solidFill>
                <a:latin typeface="Arial" panose="02020603050405020304" pitchFamily="2"/>
              </a:rPr>
              <a:t>Step 2: </a:t>
            </a:r>
          </a:p>
          <a:p>
            <a:pPr marL="0" marR="0" indent="0" algn="l">
              <a:lnSpc>
                <a:spcPts val="3600"/>
              </a:lnSpc>
              <a:spcBef>
                <a:spcPts val="820"/>
              </a:spcBef>
              <a:spcAft>
                <a:spcPts val="0"/>
              </a:spcAft>
            </a:pPr>
            <a:r>
              <a:rPr lang="en-US" sz="3200" spc="-15">
                <a:solidFill>
                  <a:srgbClr val="0571CA"/>
                </a:solidFill>
                <a:latin typeface="Arial" panose="02020603050405020304" pitchFamily="2"/>
              </a:rPr>
              <a:t>Defend your competitive advantag </a:t>
            </a:r>
          </a:p>
        </p:txBody>
      </p:sp>
      <p:sp>
        <p:nvSpPr>
          <p:cNvPr id="8" name="Text Placeholder 7"/>
          <p:cNvSpPr>
            <a:spLocks noGrp="1"/>
          </p:cNvSpPr>
          <p:nvPr>
            <p:ph type="body" idx="10"/>
          </p:nvPr>
        </p:nvSpPr>
        <p:spPr>
          <a:xfrm>
            <a:off x="377825" y="4789805"/>
            <a:ext cx="5672455" cy="904875"/>
          </a:xfrm>
          <a:prstGeom prst="rect">
            <a:avLst/>
          </a:prstGeom>
          <a:noFill/>
          <a:ln w="0" cmpd="sng">
            <a:noFill/>
            <a:prstDash val="solid"/>
          </a:ln>
        </p:spPr>
        <p:txBody>
          <a:bodyPr vert="horz" lIns="0" tIns="3175" rIns="0" bIns="0" anchor="t">
            <a:normAutofit fontScale="95000"/>
          </a:bodyPr>
          <a:lstStyle/>
          <a:p>
            <a:pPr marL="0" marR="0" indent="0" algn="l">
              <a:lnSpc>
                <a:spcPts val="3500"/>
              </a:lnSpc>
              <a:spcAft>
                <a:spcPts val="0"/>
              </a:spcAft>
            </a:pPr>
            <a:r>
              <a:rPr lang="en-US" sz="3200" b="1" spc="0">
                <a:solidFill>
                  <a:srgbClr val="0571CA"/>
                </a:solidFill>
                <a:latin typeface="Arial" panose="02020603050405020304" pitchFamily="2"/>
              </a:rPr>
              <a:t>Step 3: </a:t>
            </a:r>
          </a:p>
          <a:p>
            <a:pPr marL="0" marR="0" indent="0" algn="l">
              <a:lnSpc>
                <a:spcPts val="3500"/>
              </a:lnSpc>
              <a:spcBef>
                <a:spcPts val="0"/>
              </a:spcBef>
              <a:spcAft>
                <a:spcPts val="0"/>
              </a:spcAft>
            </a:pPr>
            <a:r>
              <a:rPr lang="en-US" sz="3200" spc="-20">
                <a:solidFill>
                  <a:srgbClr val="0571CA"/>
                </a:solidFill>
                <a:latin typeface="Arial" panose="02020603050405020304" pitchFamily="2"/>
              </a:rPr>
              <a:t>Develop governance frameworks </a:t>
            </a:r>
          </a:p>
        </p:txBody>
      </p:sp>
      <p:sp>
        <p:nvSpPr>
          <p:cNvPr id="9" name="Text Placeholder 8"/>
          <p:cNvSpPr>
            <a:spLocks noGrp="1"/>
          </p:cNvSpPr>
          <p:nvPr>
            <p:ph type="body" idx="10"/>
          </p:nvPr>
        </p:nvSpPr>
        <p:spPr>
          <a:xfrm>
            <a:off x="5175250" y="6563360"/>
            <a:ext cx="1621790" cy="108585"/>
          </a:xfrm>
          <a:prstGeom prst="rect">
            <a:avLst/>
          </a:prstGeom>
          <a:noFill/>
          <a:ln w="0" cmpd="sng">
            <a:noFill/>
            <a:prstDash val="solid"/>
          </a:ln>
        </p:spPr>
        <p:txBody>
          <a:bodyPr vert="horz" lIns="0" tIns="5715" rIns="0" bIns="0" anchor="t"/>
          <a:lstStyle/>
          <a:p>
            <a:pPr marL="0" marR="0" indent="0" algn="l">
              <a:lnSpc>
                <a:spcPts val="700"/>
              </a:lnSpc>
              <a:spcAft>
                <a:spcPts val="75"/>
              </a:spcAft>
              <a:tabLst>
                <a:tab pos="1645920" algn="r"/>
              </a:tabLst>
            </a:pPr>
            <a:r>
              <a:rPr lang="en-US" sz="600" b="1" spc="0">
                <a:solidFill>
                  <a:srgbClr val="96A2A6"/>
                </a:solidFill>
                <a:latin typeface="Arial" panose="02020603050405020304" pitchFamily="2"/>
              </a:rPr>
              <a:t>0</a:t>
            </a:r>
            <a:r>
              <a:rPr lang="en-US" sz="550" spc="0">
                <a:solidFill>
                  <a:srgbClr val="808080"/>
                </a:solidFill>
                <a:latin typeface="Arial" panose="02020603050405020304" pitchFamily="2"/>
              </a:rPr>
              <a:t>	Cprighoyt © Dlel ncI. All ightRs eeredRsv. </a:t>
            </a:r>
          </a:p>
        </p:txBody>
      </p:sp>
      <p:sp>
        <p:nvSpPr>
          <p:cNvPr id="10" name="Text Placeholder 9"/>
          <p:cNvSpPr>
            <a:spLocks noGrp="1"/>
          </p:cNvSpPr>
          <p:nvPr>
            <p:ph type="body" idx="10"/>
          </p:nvPr>
        </p:nvSpPr>
        <p:spPr>
          <a:xfrm>
            <a:off x="6275705" y="3799205"/>
            <a:ext cx="288290" cy="464185"/>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spc="0">
                <a:solidFill>
                  <a:srgbClr val="0571CA"/>
                </a:solidFill>
                <a:latin typeface="Arial" panose="02020603050405020304" pitchFamily="2"/>
              </a:rPr>
              <a:t>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12192000" cy="6858000"/>
          </a:xfrm>
          <a:prstGeom prst="rect">
            <a:avLst/>
          </a:prstGeom>
        </p:spPr>
      </p:pic>
      <p:sp>
        <p:nvSpPr>
          <p:cNvPr id="4" name="Text Placeholder 3"/>
          <p:cNvSpPr>
            <a:spLocks noGrp="1"/>
          </p:cNvSpPr>
          <p:nvPr>
            <p:ph type="body" idx="10"/>
          </p:nvPr>
        </p:nvSpPr>
        <p:spPr>
          <a:xfrm>
            <a:off x="381000" y="793750"/>
            <a:ext cx="5977255" cy="467360"/>
          </a:xfrm>
          <a:prstGeom prst="rect">
            <a:avLst/>
          </a:prstGeom>
          <a:noFill/>
          <a:ln w="0" cmpd="sng">
            <a:noFill/>
            <a:prstDash val="solid"/>
          </a:ln>
        </p:spPr>
        <p:txBody>
          <a:bodyPr vert="horz" lIns="0" tIns="3175" rIns="0" bIns="0" anchor="t">
            <a:normAutofit fontScale="95000"/>
          </a:bodyPr>
          <a:lstStyle/>
          <a:p>
            <a:pPr marL="0" marR="0" indent="0" algn="l">
              <a:lnSpc>
                <a:spcPts val="3600"/>
              </a:lnSpc>
              <a:spcAft>
                <a:spcPts val="0"/>
              </a:spcAft>
            </a:pPr>
            <a:r>
              <a:rPr lang="en-US" sz="3200" spc="0">
                <a:solidFill>
                  <a:srgbClr val="0571CA"/>
                </a:solidFill>
                <a:latin typeface="Arial" panose="02020603050405020304" pitchFamily="2"/>
              </a:rPr>
              <a:t>Attributes that influence use cases </a:t>
            </a:r>
          </a:p>
        </p:txBody>
      </p:sp>
      <p:sp>
        <p:nvSpPr>
          <p:cNvPr id="5" name="Text Placeholder 4"/>
          <p:cNvSpPr>
            <a:spLocks noGrp="1"/>
          </p:cNvSpPr>
          <p:nvPr>
            <p:ph type="body" idx="10"/>
          </p:nvPr>
        </p:nvSpPr>
        <p:spPr>
          <a:xfrm>
            <a:off x="1570990" y="1916430"/>
            <a:ext cx="30543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0">
                <a:solidFill>
                  <a:srgbClr val="0D2054"/>
                </a:solidFill>
                <a:latin typeface="Arial" panose="02020603050405020304" pitchFamily="2"/>
              </a:rPr>
              <a:t>No </a:t>
            </a:r>
          </a:p>
        </p:txBody>
      </p:sp>
      <p:sp>
        <p:nvSpPr>
          <p:cNvPr id="6" name="Text Placeholder 5"/>
          <p:cNvSpPr>
            <a:spLocks noGrp="1"/>
          </p:cNvSpPr>
          <p:nvPr>
            <p:ph type="body" idx="10"/>
          </p:nvPr>
        </p:nvSpPr>
        <p:spPr>
          <a:xfrm>
            <a:off x="9754870" y="1916430"/>
            <a:ext cx="36639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0">
                <a:solidFill>
                  <a:srgbClr val="0D2054"/>
                </a:solidFill>
                <a:latin typeface="Arial" panose="02020603050405020304" pitchFamily="2"/>
              </a:rPr>
              <a:t>Yes </a:t>
            </a:r>
          </a:p>
        </p:txBody>
      </p:sp>
      <p:sp>
        <p:nvSpPr>
          <p:cNvPr id="7" name="Text Placeholder 6"/>
          <p:cNvSpPr>
            <a:spLocks noGrp="1"/>
          </p:cNvSpPr>
          <p:nvPr>
            <p:ph type="body" idx="10"/>
          </p:nvPr>
        </p:nvSpPr>
        <p:spPr>
          <a:xfrm>
            <a:off x="701040" y="2708910"/>
            <a:ext cx="110934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50">
                <a:solidFill>
                  <a:srgbClr val="0D2054"/>
                </a:solidFill>
                <a:latin typeface="Arial" panose="02020603050405020304" pitchFamily="2"/>
              </a:rPr>
              <a:t>Pre-trained/RAG </a:t>
            </a:r>
          </a:p>
        </p:txBody>
      </p:sp>
      <p:sp>
        <p:nvSpPr>
          <p:cNvPr id="8" name="Text Placeholder 7"/>
          <p:cNvSpPr>
            <a:spLocks noGrp="1"/>
          </p:cNvSpPr>
          <p:nvPr>
            <p:ph type="body" idx="10"/>
          </p:nvPr>
        </p:nvSpPr>
        <p:spPr>
          <a:xfrm>
            <a:off x="9829800" y="2675255"/>
            <a:ext cx="1329055" cy="240665"/>
          </a:xfrm>
          <a:prstGeom prst="rect">
            <a:avLst/>
          </a:prstGeom>
          <a:noFill/>
          <a:ln w="0" cmpd="sng">
            <a:noFill/>
            <a:prstDash val="solid"/>
          </a:ln>
        </p:spPr>
        <p:txBody>
          <a:bodyPr vert="horz" lIns="0" tIns="34290" rIns="0" bIns="0" anchor="t"/>
          <a:lstStyle/>
          <a:p>
            <a:pPr marL="0" marR="0" indent="0" algn="l">
              <a:lnSpc>
                <a:spcPts val="1400"/>
              </a:lnSpc>
              <a:spcAft>
                <a:spcPts val="175"/>
              </a:spcAft>
            </a:pPr>
            <a:r>
              <a:rPr lang="en-US" sz="1200" spc="-40">
                <a:solidFill>
                  <a:srgbClr val="0D2054"/>
                </a:solidFill>
                <a:latin typeface="Arial" panose="02020603050405020304" pitchFamily="2"/>
              </a:rPr>
              <a:t>Fine-t</a:t>
            </a:r>
            <a:r>
              <a:rPr lang="en-US" sz="1250" u="sng" spc="-40">
                <a:solidFill>
                  <a:srgbClr val="0D2054"/>
                </a:solidFill>
                <a:latin typeface="Arial" panose="02020603050405020304" pitchFamily="2"/>
              </a:rPr>
              <a:t>un</a:t>
            </a:r>
            <a:r>
              <a:rPr lang="en-US" sz="1200" spc="-40">
                <a:solidFill>
                  <a:srgbClr val="0D2054"/>
                </a:solidFill>
                <a:latin typeface="Arial" panose="02020603050405020304" pitchFamily="2"/>
              </a:rPr>
              <a:t>ing/creation </a:t>
            </a:r>
          </a:p>
        </p:txBody>
      </p:sp>
      <p:sp>
        <p:nvSpPr>
          <p:cNvPr id="9" name="Text Placeholder 8"/>
          <p:cNvSpPr>
            <a:spLocks noGrp="1"/>
          </p:cNvSpPr>
          <p:nvPr>
            <p:ph type="body" idx="10"/>
          </p:nvPr>
        </p:nvSpPr>
        <p:spPr>
          <a:xfrm>
            <a:off x="628015" y="3465195"/>
            <a:ext cx="118554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Less autonomous </a:t>
            </a:r>
          </a:p>
        </p:txBody>
      </p:sp>
      <p:sp>
        <p:nvSpPr>
          <p:cNvPr id="10" name="Text Placeholder 9"/>
          <p:cNvSpPr>
            <a:spLocks noGrp="1"/>
          </p:cNvSpPr>
          <p:nvPr>
            <p:ph type="body" idx="10"/>
          </p:nvPr>
        </p:nvSpPr>
        <p:spPr>
          <a:xfrm>
            <a:off x="9826625" y="3465195"/>
            <a:ext cx="121602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More autonomous </a:t>
            </a:r>
          </a:p>
        </p:txBody>
      </p:sp>
      <p:sp>
        <p:nvSpPr>
          <p:cNvPr id="11" name="Text Placeholder 10"/>
          <p:cNvSpPr>
            <a:spLocks noGrp="1"/>
          </p:cNvSpPr>
          <p:nvPr>
            <p:ph type="body" idx="10"/>
          </p:nvPr>
        </p:nvSpPr>
        <p:spPr>
          <a:xfrm>
            <a:off x="377825" y="4248150"/>
            <a:ext cx="143256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5">
                <a:solidFill>
                  <a:srgbClr val="0D2054"/>
                </a:solidFill>
                <a:latin typeface="Arial" panose="02020603050405020304" pitchFamily="2"/>
              </a:rPr>
              <a:t>Less customer-facing </a:t>
            </a:r>
          </a:p>
        </p:txBody>
      </p:sp>
      <p:sp>
        <p:nvSpPr>
          <p:cNvPr id="12" name="Text Placeholder 11"/>
          <p:cNvSpPr>
            <a:spLocks noGrp="1"/>
          </p:cNvSpPr>
          <p:nvPr>
            <p:ph type="body" idx="10"/>
          </p:nvPr>
        </p:nvSpPr>
        <p:spPr>
          <a:xfrm>
            <a:off x="9826625" y="4248150"/>
            <a:ext cx="145986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5">
                <a:solidFill>
                  <a:srgbClr val="0D2054"/>
                </a:solidFill>
                <a:latin typeface="Arial" panose="02020603050405020304" pitchFamily="2"/>
              </a:rPr>
              <a:t>More customer-facing </a:t>
            </a:r>
          </a:p>
        </p:txBody>
      </p:sp>
      <p:sp>
        <p:nvSpPr>
          <p:cNvPr id="13" name="Text Placeholder 12"/>
          <p:cNvSpPr>
            <a:spLocks noGrp="1"/>
          </p:cNvSpPr>
          <p:nvPr>
            <p:ph type="body" idx="10"/>
          </p:nvPr>
        </p:nvSpPr>
        <p:spPr>
          <a:xfrm>
            <a:off x="554990" y="5022215"/>
            <a:ext cx="126492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5">
                <a:solidFill>
                  <a:srgbClr val="0D2054"/>
                </a:solidFill>
                <a:latin typeface="Arial" panose="02020603050405020304" pitchFamily="2"/>
              </a:rPr>
              <a:t>Less strict/less risk </a:t>
            </a:r>
          </a:p>
        </p:txBody>
      </p:sp>
      <p:sp>
        <p:nvSpPr>
          <p:cNvPr id="14" name="Text Placeholder 13"/>
          <p:cNvSpPr>
            <a:spLocks noGrp="1"/>
          </p:cNvSpPr>
          <p:nvPr>
            <p:ph type="body" idx="10"/>
          </p:nvPr>
        </p:nvSpPr>
        <p:spPr>
          <a:xfrm>
            <a:off x="9826625" y="5022215"/>
            <a:ext cx="137160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30">
                <a:solidFill>
                  <a:srgbClr val="0D2054"/>
                </a:solidFill>
                <a:latin typeface="Arial" panose="02020603050405020304" pitchFamily="2"/>
              </a:rPr>
              <a:t>More strict/more risk </a:t>
            </a:r>
          </a:p>
        </p:txBody>
      </p:sp>
      <p:sp>
        <p:nvSpPr>
          <p:cNvPr id="15" name="Text Placeholder 14"/>
          <p:cNvSpPr>
            <a:spLocks noGrp="1"/>
          </p:cNvSpPr>
          <p:nvPr>
            <p:ph type="body" idx="10"/>
          </p:nvPr>
        </p:nvSpPr>
        <p:spPr>
          <a:xfrm>
            <a:off x="5062855" y="1261110"/>
            <a:ext cx="2075815" cy="4493895"/>
          </a:xfrm>
          <a:prstGeom prst="rect">
            <a:avLst/>
          </a:prstGeom>
          <a:noFill/>
          <a:ln w="0" cmpd="sng">
            <a:noFill/>
            <a:prstDash val="solid"/>
          </a:ln>
        </p:spPr>
        <p:txBody>
          <a:bodyPr vert="horz" lIns="0" tIns="0" rIns="0" bIns="0" anchor="t"/>
          <a:lstStyle/>
          <a:p>
            <a:pPr marL="0" marR="0" indent="0" algn="ctr">
              <a:lnSpc>
                <a:spcPts val="5900"/>
              </a:lnSpc>
              <a:spcAft>
                <a:spcPts val="0"/>
              </a:spcAft>
            </a:pPr>
            <a:r>
              <a:rPr lang="en-US" sz="1600" b="1" spc="-35">
                <a:solidFill>
                  <a:srgbClr val="000000"/>
                </a:solidFill>
                <a:latin typeface="Arial" panose="02020603050405020304" pitchFamily="2"/>
              </a:rPr>
              <a:t>Use enterprise Data? </a:t>
            </a:r>
            <a:br/>
            <a:r>
              <a:rPr lang="en-US" sz="1600" b="1" spc="-35">
                <a:solidFill>
                  <a:srgbClr val="000000"/>
                </a:solidFill>
                <a:latin typeface="Arial" panose="02020603050405020304" pitchFamily="2"/>
              </a:rPr>
              <a:t>Data science patterns </a:t>
            </a:r>
            <a:br/>
            <a:r>
              <a:rPr lang="en-US" sz="1600" b="1" spc="-35">
                <a:solidFill>
                  <a:srgbClr val="000000"/>
                </a:solidFill>
                <a:latin typeface="Arial" panose="02020603050405020304" pitchFamily="2"/>
              </a:rPr>
              <a:t>AI Level </a:t>
            </a:r>
            <a:br/>
            <a:r>
              <a:rPr lang="en-US" sz="1600" b="1" spc="-35">
                <a:solidFill>
                  <a:srgbClr val="000000"/>
                </a:solidFill>
                <a:latin typeface="Arial" panose="02020603050405020304" pitchFamily="2"/>
              </a:rPr>
              <a:t>Business process </a:t>
            </a:r>
            <a:br/>
            <a:r>
              <a:rPr lang="en-US" sz="1600" b="1" spc="-35">
                <a:solidFill>
                  <a:srgbClr val="000000"/>
                </a:solidFill>
                <a:latin typeface="Arial" panose="02020603050405020304" pitchFamily="2"/>
              </a:rPr>
              <a:t>Guardrails </a:t>
            </a:r>
            <a:br/>
            <a:r>
              <a:rPr lang="en-US" sz="1600" b="1" spc="-35">
                <a:solidFill>
                  <a:srgbClr val="000000"/>
                </a:solidFill>
                <a:latin typeface="Arial" panose="02020603050405020304" pitchFamily="2"/>
              </a:rPr>
              <a:t>Implementation </a:t>
            </a:r>
          </a:p>
        </p:txBody>
      </p:sp>
      <p:sp>
        <p:nvSpPr>
          <p:cNvPr id="16" name="Text Placeholder 15"/>
          <p:cNvSpPr>
            <a:spLocks noGrp="1"/>
          </p:cNvSpPr>
          <p:nvPr>
            <p:ph type="body" idx="10"/>
          </p:nvPr>
        </p:nvSpPr>
        <p:spPr>
          <a:xfrm>
            <a:off x="1036320" y="5802630"/>
            <a:ext cx="77724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At the edge </a:t>
            </a:r>
          </a:p>
        </p:txBody>
      </p:sp>
      <p:sp>
        <p:nvSpPr>
          <p:cNvPr id="17" name="Text Placeholder 16"/>
          <p:cNvSpPr>
            <a:spLocks noGrp="1"/>
          </p:cNvSpPr>
          <p:nvPr>
            <p:ph type="body" idx="10"/>
          </p:nvPr>
        </p:nvSpPr>
        <p:spPr>
          <a:xfrm>
            <a:off x="9754870" y="5802630"/>
            <a:ext cx="521970"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0">
                <a:solidFill>
                  <a:srgbClr val="0D2054"/>
                </a:solidFill>
                <a:latin typeface="Arial" panose="02020603050405020304" pitchFamily="2"/>
              </a:rPr>
              <a:t>Agent </a:t>
            </a:r>
          </a:p>
        </p:txBody>
      </p:sp>
      <p:sp>
        <p:nvSpPr>
          <p:cNvPr id="18" name="Text Placeholder 17"/>
          <p:cNvSpPr>
            <a:spLocks noGrp="1"/>
          </p:cNvSpPr>
          <p:nvPr>
            <p:ph type="body" idx="10"/>
          </p:nvPr>
        </p:nvSpPr>
        <p:spPr>
          <a:xfrm>
            <a:off x="2551430" y="6031230"/>
            <a:ext cx="1307465" cy="173355"/>
          </a:xfrm>
          <a:prstGeom prst="rect">
            <a:avLst/>
          </a:prstGeom>
          <a:noFill/>
          <a:ln w="0" cmpd="sng">
            <a:noFill/>
            <a:prstDash val="solid"/>
          </a:ln>
        </p:spPr>
        <p:txBody>
          <a:bodyPr vert="horz" lIns="0" tIns="1270" rIns="0" bIns="0" anchor="t"/>
          <a:lstStyle/>
          <a:p>
            <a:pPr marL="0" marR="0" indent="0" algn="l">
              <a:lnSpc>
                <a:spcPts val="1300"/>
              </a:lnSpc>
              <a:spcAft>
                <a:spcPts val="0"/>
              </a:spcAft>
            </a:pPr>
            <a:r>
              <a:rPr lang="en-US" sz="1200" spc="-45">
                <a:solidFill>
                  <a:srgbClr val="0D2054"/>
                </a:solidFill>
                <a:latin typeface="Arial" panose="02020603050405020304" pitchFamily="2"/>
              </a:rPr>
              <a:t>Knowledge workers </a:t>
            </a:r>
          </a:p>
        </p:txBody>
      </p:sp>
      <p:sp>
        <p:nvSpPr>
          <p:cNvPr id="19" name="Text Placeholder 18"/>
          <p:cNvSpPr>
            <a:spLocks noGrp="1"/>
          </p:cNvSpPr>
          <p:nvPr>
            <p:ph type="body" idx="10"/>
          </p:nvPr>
        </p:nvSpPr>
        <p:spPr>
          <a:xfrm>
            <a:off x="5550535" y="6031230"/>
            <a:ext cx="3544570" cy="173355"/>
          </a:xfrm>
          <a:prstGeom prst="rect">
            <a:avLst/>
          </a:prstGeom>
          <a:noFill/>
          <a:ln w="0" cmpd="sng">
            <a:noFill/>
            <a:prstDash val="solid"/>
          </a:ln>
        </p:spPr>
        <p:txBody>
          <a:bodyPr vert="horz" lIns="0" tIns="1270" rIns="0" bIns="0" anchor="t"/>
          <a:lstStyle/>
          <a:p>
            <a:pPr marL="0" marR="0" indent="0" algn="l">
              <a:lnSpc>
                <a:spcPts val="1300"/>
              </a:lnSpc>
              <a:spcAft>
                <a:spcPts val="0"/>
              </a:spcAft>
              <a:tabLst>
                <a:tab pos="3566160" algn="r"/>
              </a:tabLst>
            </a:pPr>
            <a:r>
              <a:rPr lang="en-US" sz="1200" spc="0">
                <a:solidFill>
                  <a:srgbClr val="0D2054"/>
                </a:solidFill>
                <a:latin typeface="Arial" panose="02020603050405020304" pitchFamily="2"/>
              </a:rPr>
              <a:t>Customer facing	Digital/data center </a:t>
            </a:r>
          </a:p>
        </p:txBody>
      </p:sp>
      <p:sp>
        <p:nvSpPr>
          <p:cNvPr id="20" name="Text Placeholder 19"/>
          <p:cNvSpPr>
            <a:spLocks noGrp="1"/>
          </p:cNvSpPr>
          <p:nvPr>
            <p:ph type="body" idx="10"/>
          </p:nvPr>
        </p:nvSpPr>
        <p:spPr>
          <a:xfrm>
            <a:off x="5135880" y="6569075"/>
            <a:ext cx="1661160" cy="87630"/>
          </a:xfrm>
          <a:prstGeom prst="rect">
            <a:avLst/>
          </a:prstGeom>
          <a:noFill/>
          <a:ln w="0" cmpd="sng">
            <a:noFill/>
            <a:prstDash val="solid"/>
          </a:ln>
        </p:spPr>
        <p:txBody>
          <a:bodyPr vert="horz" lIns="0" tIns="635" rIns="0" bIns="0" anchor="t"/>
          <a:lstStyle/>
          <a:p>
            <a:pPr marL="0" marR="0" indent="0" algn="l">
              <a:lnSpc>
                <a:spcPts val="600"/>
              </a:lnSpc>
              <a:spcAft>
                <a:spcPts val="0"/>
              </a:spcAft>
              <a:tabLst>
                <a:tab pos="1691640" algn="r"/>
              </a:tabLst>
            </a:pPr>
            <a:r>
              <a:rPr lang="en-US" sz="600" spc="0">
                <a:solidFill>
                  <a:srgbClr val="808080"/>
                </a:solidFill>
                <a:latin typeface="Arial" panose="02020603050405020304" pitchFamily="2"/>
              </a:rPr>
              <a:t>11	Cprighoyt © Dlel ncI. All ightRs eereRsvd .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110EDA-EB70-4B5E-3E73-5249CA4AFDDB}"/>
              </a:ext>
            </a:extLst>
          </p:cNvPr>
          <p:cNvPicPr>
            <a:picLocks noChangeAspect="1"/>
          </p:cNvPicPr>
          <p:nvPr/>
        </p:nvPicPr>
        <p:blipFill rotWithShape="1">
          <a:blip r:embed="rId2"/>
          <a:srcRect t="253"/>
          <a:stretch/>
        </p:blipFill>
        <p:spPr>
          <a:xfrm>
            <a:off x="-28" y="1003759"/>
            <a:ext cx="12218168" cy="5864285"/>
          </a:xfrm>
          <a:prstGeom prst="rect">
            <a:avLst/>
          </a:prstGeom>
        </p:spPr>
      </p:pic>
      <p:pic>
        <p:nvPicPr>
          <p:cNvPr id="6" name="Picture 5" descr="A picture containing object&#10;&#10;Description automatically generated" hidden="1">
            <a:extLst>
              <a:ext uri="{FF2B5EF4-FFF2-40B4-BE49-F238E27FC236}">
                <a16:creationId xmlns:a16="http://schemas.microsoft.com/office/drawing/2014/main" id="{60055386-355F-2476-6237-D2B632A550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sp>
        <p:nvSpPr>
          <p:cNvPr id="5" name="Text Placeholder 2">
            <a:extLst>
              <a:ext uri="{FF2B5EF4-FFF2-40B4-BE49-F238E27FC236}">
                <a16:creationId xmlns:a16="http://schemas.microsoft.com/office/drawing/2014/main" id="{B1DF71B4-EAB5-6D7D-800D-00948D90C096}"/>
              </a:ext>
            </a:extLst>
          </p:cNvPr>
          <p:cNvSpPr txBox="1">
            <a:spLocks/>
          </p:cNvSpPr>
          <p:nvPr/>
        </p:nvSpPr>
        <p:spPr>
          <a:xfrm>
            <a:off x="9268993" y="6157801"/>
            <a:ext cx="2923007" cy="2862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609585">
              <a:buNone/>
              <a:defRPr/>
            </a:pPr>
            <a:r>
              <a:rPr lang="en-GB" sz="1333" dirty="0">
                <a:solidFill>
                  <a:prstClr val="white"/>
                </a:solidFill>
                <a:latin typeface="Arial" panose="020B0604020202020204" pitchFamily="34" charset="0"/>
                <a:cs typeface="Arial" panose="020B0604020202020204" pitchFamily="34" charset="0"/>
              </a:rPr>
              <a:t>30 July 2025  </a:t>
            </a:r>
          </a:p>
          <a:p>
            <a:pPr marL="0" indent="0" algn="r" defTabSz="609585">
              <a:buNone/>
              <a:defRPr/>
            </a:pPr>
            <a:r>
              <a:rPr lang="en-GB" sz="1333" dirty="0">
                <a:solidFill>
                  <a:prstClr val="white"/>
                </a:solidFill>
                <a:latin typeface="Arial" panose="020B0604020202020204" pitchFamily="34" charset="0"/>
                <a:cs typeface="Arial" panose="020B0604020202020204" pitchFamily="34" charset="0"/>
              </a:rPr>
              <a:t>Version 1.1</a:t>
            </a:r>
          </a:p>
        </p:txBody>
      </p:sp>
      <p:sp>
        <p:nvSpPr>
          <p:cNvPr id="7" name="Rectangle 6">
            <a:extLst>
              <a:ext uri="{FF2B5EF4-FFF2-40B4-BE49-F238E27FC236}">
                <a16:creationId xmlns:a16="http://schemas.microsoft.com/office/drawing/2014/main" id="{31ED6BFC-7392-86A3-ED31-DC7A57BE2C0F}"/>
              </a:ext>
            </a:extLst>
          </p:cNvPr>
          <p:cNvSpPr/>
          <p:nvPr/>
        </p:nvSpPr>
        <p:spPr>
          <a:xfrm>
            <a:off x="2" y="4781328"/>
            <a:ext cx="12204829" cy="97579"/>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a:endParaRPr>
          </a:p>
        </p:txBody>
      </p:sp>
      <p:sp>
        <p:nvSpPr>
          <p:cNvPr id="9" name="Rectangle 8">
            <a:extLst>
              <a:ext uri="{FF2B5EF4-FFF2-40B4-BE49-F238E27FC236}">
                <a16:creationId xmlns:a16="http://schemas.microsoft.com/office/drawing/2014/main" id="{E3AB8F24-5041-D19D-E4F4-0575B97C2D27}"/>
              </a:ext>
            </a:extLst>
          </p:cNvPr>
          <p:cNvSpPr/>
          <p:nvPr/>
        </p:nvSpPr>
        <p:spPr>
          <a:xfrm>
            <a:off x="-11004" y="4187252"/>
            <a:ext cx="12220587" cy="963120"/>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dirty="0">
              <a:solidFill>
                <a:prstClr val="white"/>
              </a:solidFill>
              <a:latin typeface="Arial"/>
            </a:endParaRPr>
          </a:p>
        </p:txBody>
      </p:sp>
      <p:sp>
        <p:nvSpPr>
          <p:cNvPr id="3" name="Text Placeholder 1">
            <a:extLst>
              <a:ext uri="{FF2B5EF4-FFF2-40B4-BE49-F238E27FC236}">
                <a16:creationId xmlns:a16="http://schemas.microsoft.com/office/drawing/2014/main" id="{A3408E30-C0F3-CA76-5992-4E228A8ADB3E}"/>
              </a:ext>
            </a:extLst>
          </p:cNvPr>
          <p:cNvSpPr txBox="1">
            <a:spLocks/>
          </p:cNvSpPr>
          <p:nvPr/>
        </p:nvSpPr>
        <p:spPr>
          <a:xfrm>
            <a:off x="23809" y="4415443"/>
            <a:ext cx="12191999" cy="476412"/>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2667" dirty="0">
                <a:solidFill>
                  <a:prstClr val="white"/>
                </a:solidFill>
                <a:latin typeface="+mj-lt"/>
                <a:cs typeface="Bai Jamjuree SemiBold" panose="00000700000000000000" pitchFamily="2" charset="-34"/>
              </a:rPr>
              <a:t>Demystifying AI</a:t>
            </a:r>
            <a:endParaRPr lang="en-US" sz="2667" dirty="0">
              <a:solidFill>
                <a:schemeClr val="bg1"/>
              </a:solidFill>
              <a:latin typeface="+mj-lt"/>
              <a:cs typeface="Bai Jamjuree SemiBold" panose="00000700000000000000" pitchFamily="2" charset="-34"/>
            </a:endParaRPr>
          </a:p>
        </p:txBody>
      </p:sp>
      <p:sp>
        <p:nvSpPr>
          <p:cNvPr id="2" name="Text Placeholder 2">
            <a:extLst>
              <a:ext uri="{FF2B5EF4-FFF2-40B4-BE49-F238E27FC236}">
                <a16:creationId xmlns:a16="http://schemas.microsoft.com/office/drawing/2014/main" id="{A486590E-A1FE-745A-3B67-A21B6070A89E}"/>
              </a:ext>
            </a:extLst>
          </p:cNvPr>
          <p:cNvSpPr txBox="1">
            <a:spLocks/>
          </p:cNvSpPr>
          <p:nvPr/>
        </p:nvSpPr>
        <p:spPr>
          <a:xfrm>
            <a:off x="150237" y="6405224"/>
            <a:ext cx="3817705" cy="2862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defRPr/>
            </a:pPr>
            <a:r>
              <a:rPr lang="en-GB" sz="1333" dirty="0">
                <a:solidFill>
                  <a:schemeClr val="bg1"/>
                </a:solidFill>
                <a:cs typeface="Arial" panose="020B0604020202020204" pitchFamily="34" charset="0"/>
              </a:rPr>
              <a:t>Prepared for</a:t>
            </a:r>
            <a:r>
              <a:rPr lang="en-US" sz="1333" dirty="0">
                <a:solidFill>
                  <a:schemeClr val="bg1"/>
                </a:solidFill>
                <a:cs typeface="Arial" panose="020B0604020202020204" pitchFamily="34" charset="0"/>
              </a:rPr>
              <a:t>: ITF Roundtable</a:t>
            </a:r>
            <a:endParaRPr lang="en-GB" sz="1333" dirty="0">
              <a:solidFill>
                <a:schemeClr val="bg1"/>
              </a:solidFill>
              <a:cs typeface="Arial" panose="020B0604020202020204" pitchFamily="34" charset="0"/>
            </a:endParaRPr>
          </a:p>
        </p:txBody>
      </p:sp>
      <p:sp>
        <p:nvSpPr>
          <p:cNvPr id="30" name="Rectangle 29">
            <a:extLst>
              <a:ext uri="{FF2B5EF4-FFF2-40B4-BE49-F238E27FC236}">
                <a16:creationId xmlns:a16="http://schemas.microsoft.com/office/drawing/2014/main" id="{8BC9398E-E6EA-FE30-BF4A-166968D2CA59}"/>
              </a:ext>
            </a:extLst>
          </p:cNvPr>
          <p:cNvSpPr/>
          <p:nvPr/>
        </p:nvSpPr>
        <p:spPr>
          <a:xfrm>
            <a:off x="423546" y="4690817"/>
            <a:ext cx="11392524" cy="9631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kern="1200" dirty="0">
              <a:solidFill>
                <a:prstClr val="white"/>
              </a:solidFill>
              <a:latin typeface="+mj-lt"/>
              <a:ea typeface="Arial" panose="020B0604020202020204" pitchFamily="34" charset="0"/>
              <a:cs typeface="Bai Jamjuree" panose="00000500000000000000" pitchFamily="2" charset="-34"/>
            </a:endParaRPr>
          </a:p>
        </p:txBody>
      </p:sp>
    </p:spTree>
    <p:extLst>
      <p:ext uri="{BB962C8B-B14F-4D97-AF65-F5344CB8AC3E}">
        <p14:creationId xmlns:p14="http://schemas.microsoft.com/office/powerpoint/2010/main" val="29925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C207A-6848-932A-888B-B0A1F4AD300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9435D3-0418-2553-F0B1-838D54632533}"/>
              </a:ext>
            </a:extLst>
          </p:cNvPr>
          <p:cNvPicPr>
            <a:picLocks noChangeAspect="1"/>
          </p:cNvPicPr>
          <p:nvPr/>
        </p:nvPicPr>
        <p:blipFill>
          <a:blip r:embed="rId3"/>
          <a:stretch>
            <a:fillRect/>
          </a:stretch>
        </p:blipFill>
        <p:spPr>
          <a:xfrm>
            <a:off x="0" y="-132147"/>
            <a:ext cx="12192000" cy="7067596"/>
          </a:xfrm>
          <a:prstGeom prst="rect">
            <a:avLst/>
          </a:prstGeom>
        </p:spPr>
      </p:pic>
      <p:pic>
        <p:nvPicPr>
          <p:cNvPr id="6" name="Picture 5" descr="A picture containing object&#10;&#10;Description automatically generated" hidden="1">
            <a:extLst>
              <a:ext uri="{FF2B5EF4-FFF2-40B4-BE49-F238E27FC236}">
                <a16:creationId xmlns:a16="http://schemas.microsoft.com/office/drawing/2014/main" id="{78964649-84B6-7F85-8CF4-42CCD28B57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sp>
        <p:nvSpPr>
          <p:cNvPr id="16" name="TextBox 15">
            <a:extLst>
              <a:ext uri="{FF2B5EF4-FFF2-40B4-BE49-F238E27FC236}">
                <a16:creationId xmlns:a16="http://schemas.microsoft.com/office/drawing/2014/main" id="{47F5E9D9-DE11-1889-74FF-857C17CCCA94}"/>
              </a:ext>
            </a:extLst>
          </p:cNvPr>
          <p:cNvSpPr txBox="1"/>
          <p:nvPr/>
        </p:nvSpPr>
        <p:spPr>
          <a:xfrm>
            <a:off x="2598498" y="3003521"/>
            <a:ext cx="7044265" cy="369332"/>
          </a:xfrm>
          <a:prstGeom prst="rect">
            <a:avLst/>
          </a:prstGeom>
          <a:solidFill>
            <a:schemeClr val="bg1"/>
          </a:solidFill>
        </p:spPr>
        <p:txBody>
          <a:bodyPr wrap="square" rtlCol="0">
            <a:spAutoFit/>
          </a:bodyPr>
          <a:lstStyle/>
          <a:p>
            <a:pPr algn="ctr"/>
            <a:r>
              <a:rPr lang="en-US" dirty="0">
                <a:solidFill>
                  <a:schemeClr val="accent1"/>
                </a:solidFill>
              </a:rPr>
              <a:t>Source: Monty Python’s The Life of Bryan, 1979</a:t>
            </a:r>
            <a:endParaRPr lang="en-GB" dirty="0">
              <a:solidFill>
                <a:schemeClr val="accent1"/>
              </a:solidFill>
            </a:endParaRPr>
          </a:p>
        </p:txBody>
      </p:sp>
      <p:sp>
        <p:nvSpPr>
          <p:cNvPr id="5" name="TextBox 4">
            <a:extLst>
              <a:ext uri="{FF2B5EF4-FFF2-40B4-BE49-F238E27FC236}">
                <a16:creationId xmlns:a16="http://schemas.microsoft.com/office/drawing/2014/main" id="{31FFB93D-1746-C992-52EB-B7CF96C3FE15}"/>
              </a:ext>
            </a:extLst>
          </p:cNvPr>
          <p:cNvSpPr txBox="1"/>
          <p:nvPr/>
        </p:nvSpPr>
        <p:spPr>
          <a:xfrm>
            <a:off x="812801" y="489765"/>
            <a:ext cx="6596184" cy="748988"/>
          </a:xfrm>
          <a:prstGeom prst="rect">
            <a:avLst/>
          </a:prstGeom>
          <a:noFill/>
        </p:spPr>
        <p:txBody>
          <a:bodyPr wrap="square" rtlCol="0">
            <a:spAutoFit/>
          </a:bodyPr>
          <a:lstStyle/>
          <a:p>
            <a:r>
              <a:rPr lang="en-US" sz="4267" dirty="0">
                <a:solidFill>
                  <a:schemeClr val="bg1"/>
                </a:solidFill>
              </a:rPr>
              <a:t>“He’s not the Messiah…”</a:t>
            </a:r>
            <a:endParaRPr lang="en-GB" sz="4267" dirty="0">
              <a:solidFill>
                <a:schemeClr val="bg1"/>
              </a:solidFill>
            </a:endParaRPr>
          </a:p>
        </p:txBody>
      </p:sp>
      <p:sp>
        <p:nvSpPr>
          <p:cNvPr id="7" name="TextBox 6">
            <a:extLst>
              <a:ext uri="{FF2B5EF4-FFF2-40B4-BE49-F238E27FC236}">
                <a16:creationId xmlns:a16="http://schemas.microsoft.com/office/drawing/2014/main" id="{FC988B97-E492-08EB-E974-64963EBBB777}"/>
              </a:ext>
            </a:extLst>
          </p:cNvPr>
          <p:cNvSpPr txBox="1"/>
          <p:nvPr/>
        </p:nvSpPr>
        <p:spPr>
          <a:xfrm>
            <a:off x="4814278" y="5230022"/>
            <a:ext cx="7216205" cy="748988"/>
          </a:xfrm>
          <a:prstGeom prst="rect">
            <a:avLst/>
          </a:prstGeom>
          <a:noFill/>
        </p:spPr>
        <p:txBody>
          <a:bodyPr wrap="square" rtlCol="0">
            <a:spAutoFit/>
          </a:bodyPr>
          <a:lstStyle/>
          <a:p>
            <a:r>
              <a:rPr lang="en-US" sz="4267" dirty="0">
                <a:solidFill>
                  <a:schemeClr val="bg1"/>
                </a:solidFill>
              </a:rPr>
              <a:t>“…He’s a very naughty boy!</a:t>
            </a:r>
            <a:endParaRPr lang="en-GB" sz="4267" dirty="0">
              <a:solidFill>
                <a:schemeClr val="bg1"/>
              </a:solidFill>
            </a:endParaRPr>
          </a:p>
        </p:txBody>
      </p:sp>
    </p:spTree>
    <p:extLst>
      <p:ext uri="{BB962C8B-B14F-4D97-AF65-F5344CB8AC3E}">
        <p14:creationId xmlns:p14="http://schemas.microsoft.com/office/powerpoint/2010/main" val="28838762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A7B58F-57EC-2482-C967-810210BC63D5}"/>
              </a:ext>
            </a:extLst>
          </p:cNvPr>
          <p:cNvSpPr/>
          <p:nvPr/>
        </p:nvSpPr>
        <p:spPr>
          <a:xfrm>
            <a:off x="254" y="993715"/>
            <a:ext cx="12191719" cy="643780"/>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F04A1BF3-7C9F-B5DF-41EA-375E31980E35}"/>
              </a:ext>
            </a:extLst>
          </p:cNvPr>
          <p:cNvSpPr/>
          <p:nvPr/>
        </p:nvSpPr>
        <p:spPr>
          <a:xfrm>
            <a:off x="254" y="5455230"/>
            <a:ext cx="12191719" cy="1407101"/>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A41DF87C-9CF8-0554-5071-5DB07E5B7408}"/>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74845" y="5455229"/>
            <a:ext cx="8016903" cy="1978587"/>
          </a:xfrm>
          <a:prstGeom prst="rect">
            <a:avLst/>
          </a:prstGeom>
        </p:spPr>
      </p:pic>
      <p:sp>
        <p:nvSpPr>
          <p:cNvPr id="52" name="Text Placeholder 1">
            <a:extLst>
              <a:ext uri="{FF2B5EF4-FFF2-40B4-BE49-F238E27FC236}">
                <a16:creationId xmlns:a16="http://schemas.microsoft.com/office/drawing/2014/main" id="{10803995-5F7B-4F02-7E7C-9D2B923AB541}"/>
              </a:ext>
            </a:extLst>
          </p:cNvPr>
          <p:cNvSpPr txBox="1">
            <a:spLocks/>
          </p:cNvSpPr>
          <p:nvPr/>
        </p:nvSpPr>
        <p:spPr>
          <a:xfrm>
            <a:off x="12831" y="5774452"/>
            <a:ext cx="12192000" cy="74094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GB" sz="2400" dirty="0">
                <a:solidFill>
                  <a:prstClr val="white"/>
                </a:solidFill>
              </a:rPr>
              <a:t>Stronger insights. Smarter strategy.</a:t>
            </a:r>
          </a:p>
        </p:txBody>
      </p:sp>
      <p:pic>
        <p:nvPicPr>
          <p:cNvPr id="6" name="Picture 5" descr="A picture containing object&#10;&#10;Description automatically generated" hidden="1">
            <a:extLst>
              <a:ext uri="{FF2B5EF4-FFF2-40B4-BE49-F238E27FC236}">
                <a16:creationId xmlns:a16="http://schemas.microsoft.com/office/drawing/2014/main" id="{60055386-355F-2476-6237-D2B632A550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sp>
        <p:nvSpPr>
          <p:cNvPr id="8" name="Text Placeholder 1">
            <a:extLst>
              <a:ext uri="{FF2B5EF4-FFF2-40B4-BE49-F238E27FC236}">
                <a16:creationId xmlns:a16="http://schemas.microsoft.com/office/drawing/2014/main" id="{CCE1FD26-3EE7-2F37-A2F3-CB6DE4914F6D}"/>
              </a:ext>
            </a:extLst>
          </p:cNvPr>
          <p:cNvSpPr txBox="1">
            <a:spLocks/>
          </p:cNvSpPr>
          <p:nvPr/>
        </p:nvSpPr>
        <p:spPr>
          <a:xfrm>
            <a:off x="2" y="993716"/>
            <a:ext cx="12204829" cy="643779"/>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rPr>
              <a:t>About me</a:t>
            </a:r>
            <a:endParaRPr lang="en-GB" sz="3200" dirty="0">
              <a:solidFill>
                <a:prstClr val="white"/>
              </a:solidFill>
            </a:endParaRPr>
          </a:p>
        </p:txBody>
      </p:sp>
      <p:grpSp>
        <p:nvGrpSpPr>
          <p:cNvPr id="25" name="Group 24">
            <a:extLst>
              <a:ext uri="{FF2B5EF4-FFF2-40B4-BE49-F238E27FC236}">
                <a16:creationId xmlns:a16="http://schemas.microsoft.com/office/drawing/2014/main" id="{ABCB1776-B02C-0439-C45C-CA868AB7BC05}"/>
              </a:ext>
            </a:extLst>
          </p:cNvPr>
          <p:cNvGrpSpPr/>
          <p:nvPr/>
        </p:nvGrpSpPr>
        <p:grpSpPr>
          <a:xfrm>
            <a:off x="7214813" y="1800525"/>
            <a:ext cx="4112627" cy="3168138"/>
            <a:chOff x="5411110" y="1350394"/>
            <a:chExt cx="3084470" cy="2376103"/>
          </a:xfrm>
        </p:grpSpPr>
        <p:pic>
          <p:nvPicPr>
            <p:cNvPr id="2" name="Picture 1">
              <a:extLst>
                <a:ext uri="{FF2B5EF4-FFF2-40B4-BE49-F238E27FC236}">
                  <a16:creationId xmlns:a16="http://schemas.microsoft.com/office/drawing/2014/main" id="{D2C71BA3-B241-6EDC-897B-DF489117130A}"/>
                </a:ext>
              </a:extLst>
            </p:cNvPr>
            <p:cNvPicPr>
              <a:picLocks noChangeAspect="1"/>
            </p:cNvPicPr>
            <p:nvPr/>
          </p:nvPicPr>
          <p:blipFill>
            <a:blip r:embed="rId4"/>
            <a:stretch>
              <a:fillRect/>
            </a:stretch>
          </p:blipFill>
          <p:spPr>
            <a:xfrm>
              <a:off x="5912119" y="2854541"/>
              <a:ext cx="2082452" cy="544278"/>
            </a:xfrm>
            <a:prstGeom prst="rect">
              <a:avLst/>
            </a:prstGeom>
          </p:spPr>
        </p:pic>
        <p:sp>
          <p:nvSpPr>
            <p:cNvPr id="3" name="TextBox 2">
              <a:extLst>
                <a:ext uri="{FF2B5EF4-FFF2-40B4-BE49-F238E27FC236}">
                  <a16:creationId xmlns:a16="http://schemas.microsoft.com/office/drawing/2014/main" id="{4A312AE6-CCCA-8CF5-8A14-44AFBE1EFB0D}"/>
                </a:ext>
              </a:extLst>
            </p:cNvPr>
            <p:cNvSpPr txBox="1"/>
            <p:nvPr/>
          </p:nvSpPr>
          <p:spPr>
            <a:xfrm>
              <a:off x="5411110" y="3463300"/>
              <a:ext cx="3084470" cy="263197"/>
            </a:xfrm>
            <a:prstGeom prst="rect">
              <a:avLst/>
            </a:prstGeom>
            <a:noFill/>
          </p:spPr>
          <p:txBody>
            <a:bodyPr wrap="square" rtlCol="0">
              <a:spAutoFit/>
            </a:bodyPr>
            <a:lstStyle/>
            <a:p>
              <a:pPr algn="ctr">
                <a:lnSpc>
                  <a:spcPct val="90000"/>
                </a:lnSpc>
                <a:spcAft>
                  <a:spcPts val="1600"/>
                </a:spcAft>
              </a:pPr>
              <a:r>
                <a:rPr lang="en-US" sz="1867" dirty="0"/>
                <a:t>Mathematics (MA)</a:t>
              </a:r>
              <a:endParaRPr lang="en-GB" sz="1867" dirty="0"/>
            </a:p>
          </p:txBody>
        </p:sp>
        <p:sp>
          <p:nvSpPr>
            <p:cNvPr id="15" name="TextBox 14">
              <a:extLst>
                <a:ext uri="{FF2B5EF4-FFF2-40B4-BE49-F238E27FC236}">
                  <a16:creationId xmlns:a16="http://schemas.microsoft.com/office/drawing/2014/main" id="{665BA4AD-E38B-75B4-FEEC-93E821468036}"/>
                </a:ext>
              </a:extLst>
            </p:cNvPr>
            <p:cNvSpPr txBox="1"/>
            <p:nvPr/>
          </p:nvSpPr>
          <p:spPr>
            <a:xfrm>
              <a:off x="5671196" y="2255415"/>
              <a:ext cx="2564298" cy="263197"/>
            </a:xfrm>
            <a:prstGeom prst="rect">
              <a:avLst/>
            </a:prstGeom>
            <a:noFill/>
          </p:spPr>
          <p:txBody>
            <a:bodyPr wrap="square" rtlCol="0">
              <a:spAutoFit/>
            </a:bodyPr>
            <a:lstStyle/>
            <a:p>
              <a:pPr algn="ctr">
                <a:lnSpc>
                  <a:spcPct val="90000"/>
                </a:lnSpc>
                <a:spcAft>
                  <a:spcPts val="1600"/>
                </a:spcAft>
              </a:pPr>
              <a:r>
                <a:rPr lang="en-US" sz="1867" dirty="0"/>
                <a:t>Research Director / VP</a:t>
              </a:r>
            </a:p>
          </p:txBody>
        </p:sp>
        <p:pic>
          <p:nvPicPr>
            <p:cNvPr id="21" name="Picture 20">
              <a:extLst>
                <a:ext uri="{FF2B5EF4-FFF2-40B4-BE49-F238E27FC236}">
                  <a16:creationId xmlns:a16="http://schemas.microsoft.com/office/drawing/2014/main" id="{91C6C3C8-DC38-25DB-BE34-188C1E517CCD}"/>
                </a:ext>
              </a:extLst>
            </p:cNvPr>
            <p:cNvPicPr>
              <a:picLocks noChangeAspect="1"/>
            </p:cNvPicPr>
            <p:nvPr/>
          </p:nvPicPr>
          <p:blipFill>
            <a:blip r:embed="rId5"/>
            <a:stretch>
              <a:fillRect/>
            </a:stretch>
          </p:blipFill>
          <p:spPr>
            <a:xfrm>
              <a:off x="5760288" y="1350394"/>
              <a:ext cx="2386114" cy="961463"/>
            </a:xfrm>
            <a:prstGeom prst="rect">
              <a:avLst/>
            </a:prstGeom>
          </p:spPr>
        </p:pic>
      </p:grpSp>
      <p:grpSp>
        <p:nvGrpSpPr>
          <p:cNvPr id="24" name="Group 23">
            <a:extLst>
              <a:ext uri="{FF2B5EF4-FFF2-40B4-BE49-F238E27FC236}">
                <a16:creationId xmlns:a16="http://schemas.microsoft.com/office/drawing/2014/main" id="{8A048709-2D68-6504-6A64-9210187EAD4C}"/>
              </a:ext>
            </a:extLst>
          </p:cNvPr>
          <p:cNvGrpSpPr/>
          <p:nvPr/>
        </p:nvGrpSpPr>
        <p:grpSpPr>
          <a:xfrm>
            <a:off x="1253003" y="2020634"/>
            <a:ext cx="4974859" cy="3082542"/>
            <a:chOff x="939752" y="1627900"/>
            <a:chExt cx="3731144" cy="2311907"/>
          </a:xfrm>
        </p:grpSpPr>
        <p:grpSp>
          <p:nvGrpSpPr>
            <p:cNvPr id="4" name="Group 3">
              <a:extLst>
                <a:ext uri="{FF2B5EF4-FFF2-40B4-BE49-F238E27FC236}">
                  <a16:creationId xmlns:a16="http://schemas.microsoft.com/office/drawing/2014/main" id="{A083A4D5-CC4B-1D25-DB99-1DC0284F36F6}"/>
                </a:ext>
              </a:extLst>
            </p:cNvPr>
            <p:cNvGrpSpPr/>
            <p:nvPr/>
          </p:nvGrpSpPr>
          <p:grpSpPr>
            <a:xfrm>
              <a:off x="939752" y="1627900"/>
              <a:ext cx="3693127" cy="2061807"/>
              <a:chOff x="-3068581" y="481197"/>
              <a:chExt cx="3693127" cy="2061807"/>
            </a:xfrm>
          </p:grpSpPr>
          <p:grpSp>
            <p:nvGrpSpPr>
              <p:cNvPr id="7" name="Group 6">
                <a:extLst>
                  <a:ext uri="{FF2B5EF4-FFF2-40B4-BE49-F238E27FC236}">
                    <a16:creationId xmlns:a16="http://schemas.microsoft.com/office/drawing/2014/main" id="{EE0AD885-1E26-28BB-F88E-184A40BE81E1}"/>
                  </a:ext>
                </a:extLst>
              </p:cNvPr>
              <p:cNvGrpSpPr/>
              <p:nvPr/>
            </p:nvGrpSpPr>
            <p:grpSpPr>
              <a:xfrm>
                <a:off x="-3068581" y="481197"/>
                <a:ext cx="3693127" cy="2061807"/>
                <a:chOff x="4971564" y="1681809"/>
                <a:chExt cx="3693127" cy="2061807"/>
              </a:xfrm>
            </p:grpSpPr>
            <p:grpSp>
              <p:nvGrpSpPr>
                <p:cNvPr id="10" name="Group 9">
                  <a:extLst>
                    <a:ext uri="{FF2B5EF4-FFF2-40B4-BE49-F238E27FC236}">
                      <a16:creationId xmlns:a16="http://schemas.microsoft.com/office/drawing/2014/main" id="{BCE4CA24-D41A-4376-08E4-C4304EE507C6}"/>
                    </a:ext>
                  </a:extLst>
                </p:cNvPr>
                <p:cNvGrpSpPr/>
                <p:nvPr/>
              </p:nvGrpSpPr>
              <p:grpSpPr>
                <a:xfrm>
                  <a:off x="4971564" y="1681809"/>
                  <a:ext cx="3693127" cy="2061807"/>
                  <a:chOff x="4819164" y="1737695"/>
                  <a:chExt cx="3693127" cy="2061807"/>
                </a:xfrm>
              </p:grpSpPr>
              <p:pic>
                <p:nvPicPr>
                  <p:cNvPr id="16" name="Picture 15">
                    <a:hlinkClick r:id="rId6"/>
                    <a:extLst>
                      <a:ext uri="{FF2B5EF4-FFF2-40B4-BE49-F238E27FC236}">
                        <a16:creationId xmlns:a16="http://schemas.microsoft.com/office/drawing/2014/main" id="{5B1C5F02-C958-26EA-CF6E-98D883A33E53}"/>
                      </a:ext>
                    </a:extLst>
                  </p:cNvPr>
                  <p:cNvPicPr>
                    <a:picLocks noChangeAspect="1"/>
                  </p:cNvPicPr>
                  <p:nvPr/>
                </p:nvPicPr>
                <p:blipFill>
                  <a:blip r:embed="rId7"/>
                  <a:stretch>
                    <a:fillRect/>
                  </a:stretch>
                </p:blipFill>
                <p:spPr>
                  <a:xfrm>
                    <a:off x="4819164" y="1737695"/>
                    <a:ext cx="3693127" cy="2061807"/>
                  </a:xfrm>
                  <a:prstGeom prst="rect">
                    <a:avLst/>
                  </a:prstGeom>
                  <a:solidFill>
                    <a:schemeClr val="bg1">
                      <a:lumMod val="95000"/>
                    </a:schemeClr>
                  </a:solidFill>
                </p:spPr>
              </p:pic>
              <p:sp>
                <p:nvSpPr>
                  <p:cNvPr id="17" name="Rectangle 16">
                    <a:hlinkClick r:id="rId6"/>
                    <a:extLst>
                      <a:ext uri="{FF2B5EF4-FFF2-40B4-BE49-F238E27FC236}">
                        <a16:creationId xmlns:a16="http://schemas.microsoft.com/office/drawing/2014/main" id="{FC7F8003-CE10-95C3-6895-E9E85E3C91E9}"/>
                      </a:ext>
                    </a:extLst>
                  </p:cNvPr>
                  <p:cNvSpPr/>
                  <p:nvPr/>
                </p:nvSpPr>
                <p:spPr>
                  <a:xfrm>
                    <a:off x="4889832" y="1833084"/>
                    <a:ext cx="3538654" cy="1252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defTabSz="609585" rtl="0">
                      <a:defRPr/>
                    </a:pPr>
                    <a:r>
                      <a:rPr lang="en-GB" sz="1867" b="1" kern="1200" dirty="0">
                        <a:solidFill>
                          <a:srgbClr val="495D60"/>
                        </a:solidFill>
                        <a:latin typeface="Arial" panose="020B0604020202020204" pitchFamily="34" charset="0"/>
                        <a:cs typeface="Arial" panose="020B0604020202020204" pitchFamily="34" charset="0"/>
                      </a:rPr>
                      <a:t>Fraser Pearce</a:t>
                    </a:r>
                  </a:p>
                  <a:p>
                    <a:pPr algn="l" defTabSz="609585" rtl="0">
                      <a:defRPr/>
                    </a:pPr>
                    <a:r>
                      <a:rPr lang="en-GB" sz="1733" kern="1200" dirty="0">
                        <a:solidFill>
                          <a:srgbClr val="00CDA4"/>
                        </a:solidFill>
                        <a:latin typeface="Arial" panose="020B0604020202020204" pitchFamily="34" charset="0"/>
                        <a:cs typeface="Arial" panose="020B0604020202020204" pitchFamily="34" charset="0"/>
                      </a:rPr>
                      <a:t>Head of Vendor/Strategic </a:t>
                    </a:r>
                  </a:p>
                  <a:p>
                    <a:pPr algn="l" defTabSz="609585" rtl="0">
                      <a:defRPr/>
                    </a:pPr>
                    <a:r>
                      <a:rPr lang="en-GB" sz="1733" kern="1200" dirty="0">
                        <a:solidFill>
                          <a:srgbClr val="00CDA4"/>
                        </a:solidFill>
                        <a:latin typeface="Arial" panose="020B0604020202020204" pitchFamily="34" charset="0"/>
                        <a:cs typeface="Arial" panose="020B0604020202020204" pitchFamily="34" charset="0"/>
                      </a:rPr>
                      <a:t>Partnerships</a:t>
                    </a:r>
                  </a:p>
                  <a:p>
                    <a:pPr algn="l" defTabSz="609585" rtl="0">
                      <a:defRPr/>
                    </a:pPr>
                    <a:endParaRPr lang="en-GB" sz="1067" kern="1200" dirty="0">
                      <a:solidFill>
                        <a:srgbClr val="00CDA4"/>
                      </a:solidFill>
                      <a:latin typeface="Arial" panose="020B0604020202020204" pitchFamily="34" charset="0"/>
                      <a:cs typeface="Arial" panose="020B0604020202020204" pitchFamily="34" charset="0"/>
                    </a:endParaRPr>
                  </a:p>
                  <a:p>
                    <a:pPr algn="l" defTabSz="609585" rtl="0">
                      <a:defRPr/>
                    </a:pPr>
                    <a:endParaRPr lang="en-GB" sz="1067" kern="1200" dirty="0">
                      <a:solidFill>
                        <a:srgbClr val="00CDA4"/>
                      </a:solidFill>
                      <a:latin typeface="Arial" panose="020B0604020202020204" pitchFamily="34" charset="0"/>
                      <a:cs typeface="Arial" panose="020B0604020202020204" pitchFamily="34" charset="0"/>
                    </a:endParaRPr>
                  </a:p>
                  <a:p>
                    <a:pPr algn="l" defTabSz="609585" rtl="0">
                      <a:defRPr/>
                    </a:pPr>
                    <a:endParaRPr lang="en-GB" sz="1067" kern="1200" dirty="0">
                      <a:solidFill>
                        <a:srgbClr val="00CDA4"/>
                      </a:solidFill>
                      <a:latin typeface="Arial" panose="020B0604020202020204" pitchFamily="34" charset="0"/>
                      <a:cs typeface="Arial" panose="020B0604020202020204" pitchFamily="34" charset="0"/>
                    </a:endParaRPr>
                  </a:p>
                  <a:p>
                    <a:pPr algn="l" defTabSz="609585" rtl="0">
                      <a:defRPr/>
                    </a:pPr>
                    <a:r>
                      <a:rPr lang="en-GB" sz="1600" kern="1200" dirty="0">
                        <a:solidFill>
                          <a:srgbClr val="00CDA4"/>
                        </a:solidFill>
                        <a:latin typeface="Arial" panose="020B0604020202020204" pitchFamily="34" charset="0"/>
                        <a:cs typeface="Arial" panose="020B0604020202020204" pitchFamily="34" charset="0"/>
                      </a:rPr>
                      <a:t>Tel: </a:t>
                    </a:r>
                    <a:r>
                      <a:rPr lang="en-GB" sz="1600" kern="1200" dirty="0">
                        <a:solidFill>
                          <a:srgbClr val="495D60"/>
                        </a:solidFill>
                        <a:latin typeface="Arial" panose="020B0604020202020204" pitchFamily="34" charset="0"/>
                        <a:cs typeface="Arial" panose="020B0604020202020204" pitchFamily="34" charset="0"/>
                      </a:rPr>
                      <a:t>+44 7784 206 843</a:t>
                    </a:r>
                  </a:p>
                  <a:p>
                    <a:pPr algn="l" defTabSz="609585" rtl="0">
                      <a:defRPr/>
                    </a:pPr>
                    <a:r>
                      <a:rPr lang="en-GB" sz="1600" kern="1200" dirty="0">
                        <a:solidFill>
                          <a:srgbClr val="00CDA4"/>
                        </a:solidFill>
                        <a:latin typeface="Arial" panose="020B0604020202020204" pitchFamily="34" charset="0"/>
                        <a:ea typeface="Verdana" panose="020B0604030504040204" pitchFamily="34" charset="0"/>
                        <a:cs typeface="Arial" panose="020B0604020202020204" pitchFamily="34" charset="0"/>
                      </a:rPr>
                      <a:t>Email: </a:t>
                    </a:r>
                    <a:r>
                      <a:rPr lang="en-GB" sz="1600" kern="1200" dirty="0">
                        <a:solidFill>
                          <a:srgbClr val="495D60"/>
                        </a:solidFill>
                        <a:latin typeface="Arial" panose="020B0604020202020204" pitchFamily="34" charset="0"/>
                        <a:ea typeface="Verdana" panose="020B0604030504040204" pitchFamily="34" charset="0"/>
                        <a:cs typeface="Arial" panose="020B0604020202020204" pitchFamily="34" charset="0"/>
                      </a:rPr>
                      <a:t>fraser.pearce@vansonbourne.com</a:t>
                    </a:r>
                    <a:endParaRPr lang="en-GB" sz="1600" kern="1200" dirty="0">
                      <a:solidFill>
                        <a:srgbClr val="495D60"/>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F389D5A-19D9-3938-CF1C-6EAD8116E720}"/>
                    </a:ext>
                  </a:extLst>
                </p:cNvPr>
                <p:cNvGrpSpPr/>
                <p:nvPr/>
              </p:nvGrpSpPr>
              <p:grpSpPr>
                <a:xfrm>
                  <a:off x="5009581" y="3140936"/>
                  <a:ext cx="3618000" cy="549975"/>
                  <a:chOff x="670020" y="2664823"/>
                  <a:chExt cx="3618000" cy="549975"/>
                </a:xfrm>
              </p:grpSpPr>
              <p:sp>
                <p:nvSpPr>
                  <p:cNvPr id="12" name="Rectangle 11">
                    <a:extLst>
                      <a:ext uri="{FF2B5EF4-FFF2-40B4-BE49-F238E27FC236}">
                        <a16:creationId xmlns:a16="http://schemas.microsoft.com/office/drawing/2014/main" id="{006EE471-1FF8-C6C0-C6C9-257BA30AE531}"/>
                      </a:ext>
                    </a:extLst>
                  </p:cNvPr>
                  <p:cNvSpPr/>
                  <p:nvPr/>
                </p:nvSpPr>
                <p:spPr>
                  <a:xfrm>
                    <a:off x="2478273" y="2664823"/>
                    <a:ext cx="1762759" cy="476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FAD2DA7-B550-1194-33DF-1525A9F48B78}"/>
                      </a:ext>
                    </a:extLst>
                  </p:cNvPr>
                  <p:cNvSpPr/>
                  <p:nvPr/>
                </p:nvSpPr>
                <p:spPr>
                  <a:xfrm>
                    <a:off x="670020" y="2816901"/>
                    <a:ext cx="3618000" cy="397897"/>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pic>
                <p:nvPicPr>
                  <p:cNvPr id="14" name="Picture 13" descr="A picture containing graphical user interface&#10;&#10;Description automatically generated">
                    <a:hlinkClick r:id="rId8"/>
                    <a:extLst>
                      <a:ext uri="{FF2B5EF4-FFF2-40B4-BE49-F238E27FC236}">
                        <a16:creationId xmlns:a16="http://schemas.microsoft.com/office/drawing/2014/main" id="{1DC3AC51-97CD-F7A3-61D5-A1F762343E3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79405" y="2886822"/>
                    <a:ext cx="999230" cy="240195"/>
                  </a:xfrm>
                  <a:prstGeom prst="rect">
                    <a:avLst/>
                  </a:prstGeom>
                </p:spPr>
              </p:pic>
            </p:grpSp>
          </p:grpSp>
          <p:pic>
            <p:nvPicPr>
              <p:cNvPr id="9" name="Picture 8" descr="A person in a blue shirt&#10;&#10;AI-generated content may be incorrect.">
                <a:extLst>
                  <a:ext uri="{FF2B5EF4-FFF2-40B4-BE49-F238E27FC236}">
                    <a16:creationId xmlns:a16="http://schemas.microsoft.com/office/drawing/2014/main" id="{E895DE17-8D4D-7BEA-083F-2FDED4D7478C}"/>
                  </a:ext>
                </a:extLst>
              </p:cNvPr>
              <p:cNvPicPr>
                <a:picLocks noChangeAspect="1"/>
              </p:cNvPicPr>
              <p:nvPr/>
            </p:nvPicPr>
            <p:blipFill>
              <a:blip r:embed="rId10"/>
              <a:stretch>
                <a:fillRect/>
              </a:stretch>
            </p:blipFill>
            <p:spPr>
              <a:xfrm>
                <a:off x="-438317" y="644092"/>
                <a:ext cx="895880" cy="895880"/>
              </a:xfrm>
              <a:prstGeom prst="rect">
                <a:avLst/>
              </a:prstGeom>
            </p:spPr>
          </p:pic>
        </p:grpSp>
        <p:sp>
          <p:nvSpPr>
            <p:cNvPr id="23" name="TextBox 22">
              <a:extLst>
                <a:ext uri="{FF2B5EF4-FFF2-40B4-BE49-F238E27FC236}">
                  <a16:creationId xmlns:a16="http://schemas.microsoft.com/office/drawing/2014/main" id="{CC5FF3CF-64B4-41A7-87CC-B7B806522FE6}"/>
                </a:ext>
              </a:extLst>
            </p:cNvPr>
            <p:cNvSpPr txBox="1"/>
            <p:nvPr/>
          </p:nvSpPr>
          <p:spPr>
            <a:xfrm>
              <a:off x="977769" y="3662808"/>
              <a:ext cx="3693127" cy="276999"/>
            </a:xfrm>
            <a:prstGeom prst="rect">
              <a:avLst/>
            </a:prstGeom>
            <a:noFill/>
          </p:spPr>
          <p:txBody>
            <a:bodyPr wrap="square">
              <a:spAutoFit/>
            </a:bodyPr>
            <a:lstStyle/>
            <a:p>
              <a:r>
                <a:rPr lang="en-GB" b="0" i="0" u="sng" dirty="0">
                  <a:effectLst/>
                  <a:latin typeface="-apple-system"/>
                  <a:hlinkClick r:id="rId11"/>
                </a:rPr>
                <a:t>www.linkedin.com/in/fraser-h-pearce</a:t>
              </a:r>
              <a:endParaRPr lang="en-GB" u="sng" dirty="0"/>
            </a:p>
          </p:txBody>
        </p:sp>
      </p:grpSp>
    </p:spTree>
    <p:extLst>
      <p:ext uri="{BB962C8B-B14F-4D97-AF65-F5344CB8AC3E}">
        <p14:creationId xmlns:p14="http://schemas.microsoft.com/office/powerpoint/2010/main" val="242198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82D6540-18AC-753D-20B9-044783EEC8D5}"/>
              </a:ext>
            </a:extLst>
          </p:cNvPr>
          <p:cNvGrpSpPr/>
          <p:nvPr/>
        </p:nvGrpSpPr>
        <p:grpSpPr>
          <a:xfrm>
            <a:off x="-14401" y="1767852"/>
            <a:ext cx="12206401" cy="2184312"/>
            <a:chOff x="-10801" y="1325889"/>
            <a:chExt cx="9154801" cy="1638234"/>
          </a:xfrm>
        </p:grpSpPr>
        <p:cxnSp>
          <p:nvCxnSpPr>
            <p:cNvPr id="30" name="Straight Connector 29">
              <a:extLst>
                <a:ext uri="{FF2B5EF4-FFF2-40B4-BE49-F238E27FC236}">
                  <a16:creationId xmlns:a16="http://schemas.microsoft.com/office/drawing/2014/main" id="{1396003D-4206-4000-A174-FDB60089D118}"/>
                </a:ext>
              </a:extLst>
            </p:cNvPr>
            <p:cNvCxnSpPr>
              <a:cxnSpLocks/>
            </p:cNvCxnSpPr>
            <p:nvPr/>
          </p:nvCxnSpPr>
          <p:spPr>
            <a:xfrm>
              <a:off x="-10801" y="1843889"/>
              <a:ext cx="9154801" cy="0"/>
            </a:xfrm>
            <a:prstGeom prst="line">
              <a:avLst/>
            </a:prstGeom>
            <a:noFill/>
            <a:ln w="38100" cap="flat" cmpd="sng" algn="ctr">
              <a:solidFill>
                <a:srgbClr val="41C9A6"/>
              </a:solidFill>
              <a:prstDash val="solid"/>
            </a:ln>
            <a:effectLst/>
          </p:spPr>
        </p:cxnSp>
        <p:sp>
          <p:nvSpPr>
            <p:cNvPr id="31" name="Oval 30">
              <a:extLst>
                <a:ext uri="{FF2B5EF4-FFF2-40B4-BE49-F238E27FC236}">
                  <a16:creationId xmlns:a16="http://schemas.microsoft.com/office/drawing/2014/main" id="{F0DC83AB-9C55-4B37-8A96-0F693384E8C3}"/>
                </a:ext>
              </a:extLst>
            </p:cNvPr>
            <p:cNvSpPr/>
            <p:nvPr/>
          </p:nvSpPr>
          <p:spPr>
            <a:xfrm>
              <a:off x="327931" y="1325889"/>
              <a:ext cx="1036001" cy="1036001"/>
            </a:xfrm>
            <a:prstGeom prst="ellipse">
              <a:avLst/>
            </a:prstGeom>
            <a:solidFill>
              <a:sysClr val="window" lastClr="FFFFFF"/>
            </a:solidFill>
            <a:ln w="38100" cap="flat" cmpd="sng" algn="ctr">
              <a:solidFill>
                <a:srgbClr val="41C9A6"/>
              </a:solidFill>
              <a:prstDash val="solid"/>
            </a:ln>
            <a:effectLst/>
          </p:spPr>
          <p:txBody>
            <a:bodyPr rtlCol="0" anchor="ctr"/>
            <a:lstStyle/>
            <a:p>
              <a:pPr algn="ctr" defTabSz="1219170">
                <a:defRPr/>
              </a:pPr>
              <a:endParaRPr lang="en-GB" sz="2400">
                <a:solidFill>
                  <a:prstClr val="white"/>
                </a:solidFill>
                <a:latin typeface="Arial"/>
                <a:ea typeface="+mn-ea"/>
                <a:cs typeface="+mn-cs"/>
              </a:endParaRPr>
            </a:p>
          </p:txBody>
        </p:sp>
        <p:pic>
          <p:nvPicPr>
            <p:cNvPr id="32" name="Picture 31" descr="A close up of a sign&#10;&#10;Description automatically generated">
              <a:extLst>
                <a:ext uri="{FF2B5EF4-FFF2-40B4-BE49-F238E27FC236}">
                  <a16:creationId xmlns:a16="http://schemas.microsoft.com/office/drawing/2014/main" id="{355A450B-5CD9-484D-989B-E41CFF7EA405}"/>
                </a:ext>
              </a:extLst>
            </p:cNvPr>
            <p:cNvPicPr>
              <a:picLocks noChangeAspect="1"/>
            </p:cNvPicPr>
            <p:nvPr/>
          </p:nvPicPr>
          <p:blipFill>
            <a:blip r:embed="rId2"/>
            <a:stretch>
              <a:fillRect/>
            </a:stretch>
          </p:blipFill>
          <p:spPr>
            <a:xfrm>
              <a:off x="664339" y="1608089"/>
              <a:ext cx="471826" cy="471600"/>
            </a:xfrm>
            <a:prstGeom prst="rect">
              <a:avLst/>
            </a:prstGeom>
          </p:spPr>
        </p:pic>
        <p:sp>
          <p:nvSpPr>
            <p:cNvPr id="33" name="Oval 32">
              <a:extLst>
                <a:ext uri="{FF2B5EF4-FFF2-40B4-BE49-F238E27FC236}">
                  <a16:creationId xmlns:a16="http://schemas.microsoft.com/office/drawing/2014/main" id="{7B1D07FC-9F46-45AE-9101-D4B8DA281B1B}"/>
                </a:ext>
              </a:extLst>
            </p:cNvPr>
            <p:cNvSpPr/>
            <p:nvPr/>
          </p:nvSpPr>
          <p:spPr>
            <a:xfrm>
              <a:off x="6289639" y="1325889"/>
              <a:ext cx="1036001" cy="1036001"/>
            </a:xfrm>
            <a:prstGeom prst="ellipse">
              <a:avLst/>
            </a:prstGeom>
            <a:solidFill>
              <a:sysClr val="window" lastClr="FFFFFF"/>
            </a:solidFill>
            <a:ln w="38100" cap="flat" cmpd="sng" algn="ctr">
              <a:solidFill>
                <a:srgbClr val="41C9A6"/>
              </a:solidFill>
              <a:prstDash val="solid"/>
            </a:ln>
            <a:effectLst/>
          </p:spPr>
          <p:txBody>
            <a:bodyPr rtlCol="0" anchor="ctr"/>
            <a:lstStyle/>
            <a:p>
              <a:pPr algn="ctr" defTabSz="1219170">
                <a:defRPr/>
              </a:pPr>
              <a:endParaRPr lang="en-GB" sz="2400">
                <a:solidFill>
                  <a:prstClr val="white"/>
                </a:solidFill>
                <a:latin typeface="Arial"/>
                <a:ea typeface="+mn-ea"/>
                <a:cs typeface="+mn-cs"/>
              </a:endParaRPr>
            </a:p>
          </p:txBody>
        </p:sp>
        <p:sp>
          <p:nvSpPr>
            <p:cNvPr id="54" name="Oval 53">
              <a:extLst>
                <a:ext uri="{FF2B5EF4-FFF2-40B4-BE49-F238E27FC236}">
                  <a16:creationId xmlns:a16="http://schemas.microsoft.com/office/drawing/2014/main" id="{421A90F0-5FC1-4417-BC54-2A8EDFF5BB0F}"/>
                </a:ext>
              </a:extLst>
            </p:cNvPr>
            <p:cNvSpPr/>
            <p:nvPr/>
          </p:nvSpPr>
          <p:spPr>
            <a:xfrm>
              <a:off x="7780068" y="1325889"/>
              <a:ext cx="1036001" cy="1036001"/>
            </a:xfrm>
            <a:prstGeom prst="ellipse">
              <a:avLst/>
            </a:prstGeom>
            <a:solidFill>
              <a:sysClr val="window" lastClr="FFFFFF"/>
            </a:solidFill>
            <a:ln w="38100" cap="flat" cmpd="sng" algn="ctr">
              <a:solidFill>
                <a:srgbClr val="41C9A6"/>
              </a:solidFill>
              <a:prstDash val="solid"/>
            </a:ln>
            <a:effectLst/>
          </p:spPr>
          <p:txBody>
            <a:bodyPr rtlCol="0" anchor="ctr"/>
            <a:lstStyle/>
            <a:p>
              <a:pPr algn="ctr" defTabSz="1219170">
                <a:defRPr/>
              </a:pPr>
              <a:endParaRPr lang="en-GB" sz="2400">
                <a:solidFill>
                  <a:prstClr val="white"/>
                </a:solidFill>
                <a:latin typeface="Arial"/>
                <a:ea typeface="+mn-ea"/>
                <a:cs typeface="+mn-cs"/>
              </a:endParaRPr>
            </a:p>
          </p:txBody>
        </p:sp>
        <p:sp>
          <p:nvSpPr>
            <p:cNvPr id="57" name="Oval 56">
              <a:extLst>
                <a:ext uri="{FF2B5EF4-FFF2-40B4-BE49-F238E27FC236}">
                  <a16:creationId xmlns:a16="http://schemas.microsoft.com/office/drawing/2014/main" id="{14617CE8-C8D9-45EE-8F24-296B5A96A7CC}"/>
                </a:ext>
              </a:extLst>
            </p:cNvPr>
            <p:cNvSpPr/>
            <p:nvPr/>
          </p:nvSpPr>
          <p:spPr>
            <a:xfrm>
              <a:off x="4799212" y="1325889"/>
              <a:ext cx="1036001" cy="1036001"/>
            </a:xfrm>
            <a:prstGeom prst="ellipse">
              <a:avLst/>
            </a:prstGeom>
            <a:solidFill>
              <a:sysClr val="window" lastClr="FFFFFF"/>
            </a:solidFill>
            <a:ln w="38100" cap="flat" cmpd="sng" algn="ctr">
              <a:solidFill>
                <a:srgbClr val="41C9A6"/>
              </a:solidFill>
              <a:prstDash val="solid"/>
            </a:ln>
            <a:effectLst/>
          </p:spPr>
          <p:txBody>
            <a:bodyPr rtlCol="0" anchor="ctr"/>
            <a:lstStyle/>
            <a:p>
              <a:pPr algn="ctr" defTabSz="1219170">
                <a:defRPr/>
              </a:pPr>
              <a:endParaRPr lang="en-GB" sz="2400">
                <a:solidFill>
                  <a:prstClr val="white"/>
                </a:solidFill>
                <a:latin typeface="Arial"/>
                <a:ea typeface="+mn-ea"/>
                <a:cs typeface="+mn-cs"/>
              </a:endParaRPr>
            </a:p>
          </p:txBody>
        </p:sp>
        <p:sp>
          <p:nvSpPr>
            <p:cNvPr id="58" name="Oval 57">
              <a:extLst>
                <a:ext uri="{FF2B5EF4-FFF2-40B4-BE49-F238E27FC236}">
                  <a16:creationId xmlns:a16="http://schemas.microsoft.com/office/drawing/2014/main" id="{92C43B0C-B130-48FB-9F21-557ACFD53E6E}"/>
                </a:ext>
              </a:extLst>
            </p:cNvPr>
            <p:cNvSpPr/>
            <p:nvPr/>
          </p:nvSpPr>
          <p:spPr>
            <a:xfrm>
              <a:off x="3308785" y="1325889"/>
              <a:ext cx="1036001" cy="1036001"/>
            </a:xfrm>
            <a:prstGeom prst="ellipse">
              <a:avLst/>
            </a:prstGeom>
            <a:solidFill>
              <a:sysClr val="window" lastClr="FFFFFF"/>
            </a:solidFill>
            <a:ln w="38100" cap="flat" cmpd="sng" algn="ctr">
              <a:solidFill>
                <a:srgbClr val="41C9A6"/>
              </a:solidFill>
              <a:prstDash val="solid"/>
            </a:ln>
            <a:effectLst/>
          </p:spPr>
          <p:txBody>
            <a:bodyPr rtlCol="0" anchor="ctr"/>
            <a:lstStyle/>
            <a:p>
              <a:pPr algn="ctr" defTabSz="1219170">
                <a:defRPr/>
              </a:pPr>
              <a:endParaRPr lang="en-GB" sz="2400">
                <a:solidFill>
                  <a:prstClr val="white"/>
                </a:solidFill>
                <a:latin typeface="Arial"/>
                <a:ea typeface="+mn-ea"/>
                <a:cs typeface="+mn-cs"/>
              </a:endParaRPr>
            </a:p>
          </p:txBody>
        </p:sp>
        <p:sp>
          <p:nvSpPr>
            <p:cNvPr id="59" name="Oval 58">
              <a:extLst>
                <a:ext uri="{FF2B5EF4-FFF2-40B4-BE49-F238E27FC236}">
                  <a16:creationId xmlns:a16="http://schemas.microsoft.com/office/drawing/2014/main" id="{1B0A5419-C4CB-44D0-A568-CA972F3DF890}"/>
                </a:ext>
              </a:extLst>
            </p:cNvPr>
            <p:cNvSpPr/>
            <p:nvPr/>
          </p:nvSpPr>
          <p:spPr>
            <a:xfrm>
              <a:off x="1818358" y="1325889"/>
              <a:ext cx="1036001" cy="1036001"/>
            </a:xfrm>
            <a:prstGeom prst="ellipse">
              <a:avLst/>
            </a:prstGeom>
            <a:solidFill>
              <a:sysClr val="window" lastClr="FFFFFF"/>
            </a:solidFill>
            <a:ln w="38100" cap="flat" cmpd="sng" algn="ctr">
              <a:solidFill>
                <a:srgbClr val="41C9A6"/>
              </a:solidFill>
              <a:prstDash val="solid"/>
            </a:ln>
            <a:effectLst/>
          </p:spPr>
          <p:txBody>
            <a:bodyPr rtlCol="0" anchor="ctr"/>
            <a:lstStyle/>
            <a:p>
              <a:pPr algn="ctr" defTabSz="1219170">
                <a:defRPr/>
              </a:pPr>
              <a:endParaRPr lang="en-GB" sz="2400">
                <a:solidFill>
                  <a:prstClr val="white"/>
                </a:solidFill>
                <a:latin typeface="Arial"/>
                <a:ea typeface="+mn-ea"/>
                <a:cs typeface="+mn-cs"/>
              </a:endParaRPr>
            </a:p>
          </p:txBody>
        </p:sp>
        <p:sp>
          <p:nvSpPr>
            <p:cNvPr id="60" name="Title 1">
              <a:extLst>
                <a:ext uri="{FF2B5EF4-FFF2-40B4-BE49-F238E27FC236}">
                  <a16:creationId xmlns:a16="http://schemas.microsoft.com/office/drawing/2014/main" id="{D96C5DF3-0F36-4390-8588-7E646AF83BE6}"/>
                </a:ext>
              </a:extLst>
            </p:cNvPr>
            <p:cNvSpPr txBox="1">
              <a:spLocks/>
            </p:cNvSpPr>
            <p:nvPr/>
          </p:nvSpPr>
          <p:spPr>
            <a:xfrm>
              <a:off x="262234" y="2460969"/>
              <a:ext cx="1276036" cy="503154"/>
            </a:xfrm>
            <a:prstGeom prst="rect">
              <a:avLst/>
            </a:prstGeom>
            <a:ln>
              <a:noFill/>
            </a:ln>
          </p:spPr>
          <p:txBody>
            <a:bodyPr/>
            <a:lstStyle>
              <a:lvl1pPr marL="0" marR="0" indent="0" algn="l" defTabSz="457200" rtl="0" eaLnBrk="1" fontAlgn="auto" latinLnBrk="0" hangingPunct="1">
                <a:lnSpc>
                  <a:spcPct val="90000"/>
                </a:lnSpc>
                <a:spcBef>
                  <a:spcPts val="0"/>
                </a:spcBef>
                <a:spcAft>
                  <a:spcPts val="0"/>
                </a:spcAft>
                <a:buClrTx/>
                <a:buSzTx/>
                <a:buFontTx/>
                <a:buNone/>
                <a:tabLst/>
                <a:defRPr sz="2800" kern="1200" baseline="0">
                  <a:solidFill>
                    <a:srgbClr val="FFFFFF"/>
                  </a:solidFill>
                  <a:latin typeface="Geneva"/>
                  <a:ea typeface="+mj-ea"/>
                  <a:cs typeface="Geneva"/>
                </a:defRPr>
              </a:lvl1pPr>
            </a:lstStyle>
            <a:p>
              <a:pPr algn="ctr">
                <a:spcAft>
                  <a:spcPts val="1600"/>
                </a:spcAft>
              </a:pPr>
              <a:r>
                <a:rPr lang="en-US" sz="1867" b="1">
                  <a:solidFill>
                    <a:srgbClr val="00CDA4"/>
                  </a:solidFill>
                  <a:latin typeface="Arial" panose="020B0604020202020204" pitchFamily="34" charset="0"/>
                  <a:cs typeface="Arial" panose="020B0604020202020204" pitchFamily="34" charset="0"/>
                </a:rPr>
                <a:t>End-to-end service and support</a:t>
              </a:r>
              <a:endParaRPr lang="en-GB" sz="1867" b="1">
                <a:solidFill>
                  <a:srgbClr val="00CDA4"/>
                </a:solidFill>
                <a:latin typeface="Arial" panose="020B0604020202020204" pitchFamily="34" charset="0"/>
                <a:cs typeface="Arial" panose="020B0604020202020204" pitchFamily="34" charset="0"/>
              </a:endParaRPr>
            </a:p>
          </p:txBody>
        </p:sp>
        <p:sp>
          <p:nvSpPr>
            <p:cNvPr id="61" name="Title 1">
              <a:extLst>
                <a:ext uri="{FF2B5EF4-FFF2-40B4-BE49-F238E27FC236}">
                  <a16:creationId xmlns:a16="http://schemas.microsoft.com/office/drawing/2014/main" id="{323B0698-AB99-4AFF-A757-DA99EC63CDA2}"/>
                </a:ext>
              </a:extLst>
            </p:cNvPr>
            <p:cNvSpPr txBox="1">
              <a:spLocks/>
            </p:cNvSpPr>
            <p:nvPr/>
          </p:nvSpPr>
          <p:spPr>
            <a:xfrm>
              <a:off x="1733850" y="2460969"/>
              <a:ext cx="1276036" cy="503154"/>
            </a:xfrm>
            <a:prstGeom prst="rect">
              <a:avLst/>
            </a:prstGeom>
            <a:ln>
              <a:noFill/>
            </a:ln>
          </p:spPr>
          <p:txBody>
            <a:bodyPr/>
            <a:lstStyle>
              <a:lvl1pPr marL="0" marR="0" indent="0" algn="l" defTabSz="457200" rtl="0" eaLnBrk="1" fontAlgn="auto" latinLnBrk="0" hangingPunct="1">
                <a:lnSpc>
                  <a:spcPct val="90000"/>
                </a:lnSpc>
                <a:spcBef>
                  <a:spcPts val="0"/>
                </a:spcBef>
                <a:spcAft>
                  <a:spcPts val="0"/>
                </a:spcAft>
                <a:buClrTx/>
                <a:buSzTx/>
                <a:buFontTx/>
                <a:buNone/>
                <a:tabLst/>
                <a:defRPr sz="2800" kern="1200" baseline="0">
                  <a:solidFill>
                    <a:srgbClr val="FFFFFF"/>
                  </a:solidFill>
                  <a:latin typeface="Geneva"/>
                  <a:ea typeface="+mj-ea"/>
                  <a:cs typeface="Geneva"/>
                </a:defRPr>
              </a:lvl1pPr>
            </a:lstStyle>
            <a:p>
              <a:pPr algn="ctr">
                <a:spcAft>
                  <a:spcPts val="1600"/>
                </a:spcAft>
              </a:pPr>
              <a:r>
                <a:rPr lang="en-US" sz="1867" b="1">
                  <a:solidFill>
                    <a:srgbClr val="00CDA4"/>
                  </a:solidFill>
                  <a:latin typeface="Arial" panose="020B0604020202020204" pitchFamily="34" charset="0"/>
                  <a:cs typeface="Arial" panose="020B0604020202020204" pitchFamily="34" charset="0"/>
                </a:rPr>
                <a:t>Consultative approach</a:t>
              </a:r>
              <a:endParaRPr lang="en-GB" sz="1867" b="1">
                <a:solidFill>
                  <a:srgbClr val="00CDA4"/>
                </a:solidFill>
                <a:latin typeface="Arial" panose="020B0604020202020204" pitchFamily="34" charset="0"/>
                <a:cs typeface="Arial" panose="020B0604020202020204" pitchFamily="34" charset="0"/>
              </a:endParaRPr>
            </a:p>
          </p:txBody>
        </p:sp>
        <p:sp>
          <p:nvSpPr>
            <p:cNvPr id="62" name="Title 1">
              <a:extLst>
                <a:ext uri="{FF2B5EF4-FFF2-40B4-BE49-F238E27FC236}">
                  <a16:creationId xmlns:a16="http://schemas.microsoft.com/office/drawing/2014/main" id="{F8667B27-0BF9-4ABD-846F-2217AE360C8D}"/>
                </a:ext>
              </a:extLst>
            </p:cNvPr>
            <p:cNvSpPr txBox="1">
              <a:spLocks/>
            </p:cNvSpPr>
            <p:nvPr/>
          </p:nvSpPr>
          <p:spPr>
            <a:xfrm>
              <a:off x="3205466" y="2460969"/>
              <a:ext cx="1276036" cy="503154"/>
            </a:xfrm>
            <a:prstGeom prst="rect">
              <a:avLst/>
            </a:prstGeom>
            <a:ln>
              <a:noFill/>
            </a:ln>
          </p:spPr>
          <p:txBody>
            <a:bodyPr/>
            <a:lstStyle>
              <a:lvl1pPr marL="0" marR="0" indent="0" algn="l" defTabSz="457200" rtl="0" eaLnBrk="1" fontAlgn="auto" latinLnBrk="0" hangingPunct="1">
                <a:lnSpc>
                  <a:spcPct val="90000"/>
                </a:lnSpc>
                <a:spcBef>
                  <a:spcPts val="0"/>
                </a:spcBef>
                <a:spcAft>
                  <a:spcPts val="0"/>
                </a:spcAft>
                <a:buClrTx/>
                <a:buSzTx/>
                <a:buFontTx/>
                <a:buNone/>
                <a:tabLst/>
                <a:defRPr sz="2800" kern="1200" baseline="0">
                  <a:solidFill>
                    <a:srgbClr val="FFFFFF"/>
                  </a:solidFill>
                  <a:latin typeface="Geneva"/>
                  <a:ea typeface="+mj-ea"/>
                  <a:cs typeface="Geneva"/>
                </a:defRPr>
              </a:lvl1pPr>
            </a:lstStyle>
            <a:p>
              <a:pPr algn="ctr">
                <a:spcAft>
                  <a:spcPts val="1600"/>
                </a:spcAft>
              </a:pPr>
              <a:r>
                <a:rPr lang="en-US" sz="1867" b="1">
                  <a:solidFill>
                    <a:srgbClr val="00CDA4"/>
                  </a:solidFill>
                  <a:latin typeface="Arial" panose="020B0604020202020204" pitchFamily="34" charset="0"/>
                  <a:cs typeface="Arial" panose="020B0604020202020204" pitchFamily="34" charset="0"/>
                </a:rPr>
                <a:t>Technology research expertise</a:t>
              </a:r>
              <a:endParaRPr lang="en-GB" sz="1867" b="1">
                <a:solidFill>
                  <a:srgbClr val="00CDA4"/>
                </a:solidFill>
                <a:latin typeface="Arial" panose="020B0604020202020204" pitchFamily="34" charset="0"/>
                <a:cs typeface="Arial" panose="020B0604020202020204" pitchFamily="34" charset="0"/>
              </a:endParaRPr>
            </a:p>
          </p:txBody>
        </p:sp>
        <p:sp>
          <p:nvSpPr>
            <p:cNvPr id="63" name="Title 1">
              <a:extLst>
                <a:ext uri="{FF2B5EF4-FFF2-40B4-BE49-F238E27FC236}">
                  <a16:creationId xmlns:a16="http://schemas.microsoft.com/office/drawing/2014/main" id="{F57561EA-FC0D-4701-BD6A-5EC17AE327D3}"/>
                </a:ext>
              </a:extLst>
            </p:cNvPr>
            <p:cNvSpPr txBox="1">
              <a:spLocks/>
            </p:cNvSpPr>
            <p:nvPr/>
          </p:nvSpPr>
          <p:spPr>
            <a:xfrm>
              <a:off x="4669212" y="2460969"/>
              <a:ext cx="1296000" cy="503154"/>
            </a:xfrm>
            <a:prstGeom prst="rect">
              <a:avLst/>
            </a:prstGeom>
            <a:ln>
              <a:noFill/>
            </a:ln>
          </p:spPr>
          <p:txBody>
            <a:bodyPr/>
            <a:lstStyle>
              <a:lvl1pPr marL="0" marR="0" indent="0" algn="l" defTabSz="457200" rtl="0" eaLnBrk="1" fontAlgn="auto" latinLnBrk="0" hangingPunct="1">
                <a:lnSpc>
                  <a:spcPct val="90000"/>
                </a:lnSpc>
                <a:spcBef>
                  <a:spcPts val="0"/>
                </a:spcBef>
                <a:spcAft>
                  <a:spcPts val="0"/>
                </a:spcAft>
                <a:buClrTx/>
                <a:buSzTx/>
                <a:buFontTx/>
                <a:buNone/>
                <a:tabLst/>
                <a:defRPr sz="2800" kern="1200" baseline="0">
                  <a:solidFill>
                    <a:srgbClr val="FFFFFF"/>
                  </a:solidFill>
                  <a:latin typeface="Geneva"/>
                  <a:ea typeface="+mj-ea"/>
                  <a:cs typeface="Geneva"/>
                </a:defRPr>
              </a:lvl1pPr>
            </a:lstStyle>
            <a:p>
              <a:pPr algn="ctr">
                <a:spcAft>
                  <a:spcPts val="1600"/>
                </a:spcAft>
              </a:pPr>
              <a:r>
                <a:rPr lang="en-US" sz="1867" b="1">
                  <a:solidFill>
                    <a:srgbClr val="00CDA4"/>
                  </a:solidFill>
                  <a:latin typeface="Arial" panose="020B0604020202020204" pitchFamily="34" charset="0"/>
                  <a:cs typeface="Arial" panose="020B0604020202020204" pitchFamily="34" charset="0"/>
                </a:rPr>
                <a:t>Total Quality Management</a:t>
              </a:r>
              <a:endParaRPr lang="en-GB" sz="1867" b="1">
                <a:solidFill>
                  <a:srgbClr val="00CDA4"/>
                </a:solidFill>
                <a:latin typeface="Arial" panose="020B0604020202020204" pitchFamily="34" charset="0"/>
                <a:cs typeface="Arial" panose="020B0604020202020204" pitchFamily="34" charset="0"/>
              </a:endParaRPr>
            </a:p>
          </p:txBody>
        </p:sp>
        <p:sp>
          <p:nvSpPr>
            <p:cNvPr id="64" name="Title 1">
              <a:extLst>
                <a:ext uri="{FF2B5EF4-FFF2-40B4-BE49-F238E27FC236}">
                  <a16:creationId xmlns:a16="http://schemas.microsoft.com/office/drawing/2014/main" id="{22FA5B4D-D095-4104-83C5-F33D7A3D887A}"/>
                </a:ext>
              </a:extLst>
            </p:cNvPr>
            <p:cNvSpPr txBox="1">
              <a:spLocks/>
            </p:cNvSpPr>
            <p:nvPr/>
          </p:nvSpPr>
          <p:spPr>
            <a:xfrm>
              <a:off x="6148698" y="2460969"/>
              <a:ext cx="1295999" cy="503154"/>
            </a:xfrm>
            <a:prstGeom prst="rect">
              <a:avLst/>
            </a:prstGeom>
            <a:ln>
              <a:noFill/>
            </a:ln>
          </p:spPr>
          <p:txBody>
            <a:bodyPr/>
            <a:lstStyle>
              <a:lvl1pPr marL="0" marR="0" indent="0" algn="l" defTabSz="457200" rtl="0" eaLnBrk="1" fontAlgn="auto" latinLnBrk="0" hangingPunct="1">
                <a:lnSpc>
                  <a:spcPct val="90000"/>
                </a:lnSpc>
                <a:spcBef>
                  <a:spcPts val="0"/>
                </a:spcBef>
                <a:spcAft>
                  <a:spcPts val="0"/>
                </a:spcAft>
                <a:buClrTx/>
                <a:buSzTx/>
                <a:buFontTx/>
                <a:buNone/>
                <a:tabLst/>
                <a:defRPr sz="2800" kern="1200" baseline="0">
                  <a:solidFill>
                    <a:srgbClr val="FFFFFF"/>
                  </a:solidFill>
                  <a:latin typeface="Geneva"/>
                  <a:ea typeface="+mj-ea"/>
                  <a:cs typeface="Geneva"/>
                </a:defRPr>
              </a:lvl1pPr>
            </a:lstStyle>
            <a:p>
              <a:pPr algn="ctr">
                <a:spcAft>
                  <a:spcPts val="1600"/>
                </a:spcAft>
              </a:pPr>
              <a:r>
                <a:rPr lang="en-US" sz="1867" b="1">
                  <a:solidFill>
                    <a:srgbClr val="00CDA4"/>
                  </a:solidFill>
                  <a:latin typeface="Arial" panose="020B0604020202020204" pitchFamily="34" charset="0"/>
                  <a:cs typeface="Arial" panose="020B0604020202020204" pitchFamily="34" charset="0"/>
                </a:rPr>
                <a:t>Professional, insightful deliverables</a:t>
              </a:r>
              <a:endParaRPr lang="en-GB" sz="1867" b="1">
                <a:solidFill>
                  <a:srgbClr val="00CDA4"/>
                </a:solidFill>
                <a:latin typeface="Arial" panose="020B0604020202020204" pitchFamily="34" charset="0"/>
                <a:cs typeface="Arial" panose="020B0604020202020204" pitchFamily="34" charset="0"/>
              </a:endParaRPr>
            </a:p>
          </p:txBody>
        </p:sp>
        <p:sp>
          <p:nvSpPr>
            <p:cNvPr id="65" name="Title 1">
              <a:extLst>
                <a:ext uri="{FF2B5EF4-FFF2-40B4-BE49-F238E27FC236}">
                  <a16:creationId xmlns:a16="http://schemas.microsoft.com/office/drawing/2014/main" id="{BCAB56EC-21AE-4E51-927C-909E2493E697}"/>
                </a:ext>
              </a:extLst>
            </p:cNvPr>
            <p:cNvSpPr txBox="1">
              <a:spLocks/>
            </p:cNvSpPr>
            <p:nvPr/>
          </p:nvSpPr>
          <p:spPr>
            <a:xfrm>
              <a:off x="7620313" y="2460969"/>
              <a:ext cx="1276036" cy="503154"/>
            </a:xfrm>
            <a:prstGeom prst="rect">
              <a:avLst/>
            </a:prstGeom>
            <a:ln>
              <a:noFill/>
            </a:ln>
          </p:spPr>
          <p:txBody>
            <a:bodyPr/>
            <a:lstStyle>
              <a:lvl1pPr marL="0" marR="0" indent="0" algn="l" defTabSz="457200" rtl="0" eaLnBrk="1" fontAlgn="auto" latinLnBrk="0" hangingPunct="1">
                <a:lnSpc>
                  <a:spcPct val="90000"/>
                </a:lnSpc>
                <a:spcBef>
                  <a:spcPts val="0"/>
                </a:spcBef>
                <a:spcAft>
                  <a:spcPts val="0"/>
                </a:spcAft>
                <a:buClrTx/>
                <a:buSzTx/>
                <a:buFontTx/>
                <a:buNone/>
                <a:tabLst/>
                <a:defRPr sz="2800" kern="1200" baseline="0">
                  <a:solidFill>
                    <a:srgbClr val="FFFFFF"/>
                  </a:solidFill>
                  <a:latin typeface="Geneva"/>
                  <a:ea typeface="+mj-ea"/>
                  <a:cs typeface="Geneva"/>
                </a:defRPr>
              </a:lvl1pPr>
            </a:lstStyle>
            <a:p>
              <a:pPr algn="ctr">
                <a:spcAft>
                  <a:spcPts val="1600"/>
                </a:spcAft>
              </a:pPr>
              <a:r>
                <a:rPr lang="en-US" sz="1867" b="1">
                  <a:solidFill>
                    <a:srgbClr val="00CDA4"/>
                  </a:solidFill>
                  <a:latin typeface="Arial" panose="020B0604020202020204" pitchFamily="34" charset="0"/>
                  <a:cs typeface="Arial" panose="020B0604020202020204" pitchFamily="34" charset="0"/>
                </a:rPr>
                <a:t>Global reach</a:t>
              </a:r>
              <a:endParaRPr lang="en-GB" sz="1867" b="1">
                <a:solidFill>
                  <a:srgbClr val="00CDA4"/>
                </a:solidFill>
                <a:latin typeface="Arial" panose="020B0604020202020204" pitchFamily="34" charset="0"/>
                <a:cs typeface="Arial" panose="020B0604020202020204" pitchFamily="34" charset="0"/>
              </a:endParaRPr>
            </a:p>
          </p:txBody>
        </p:sp>
        <p:pic>
          <p:nvPicPr>
            <p:cNvPr id="72" name="Picture 71" descr="A picture containing game, bicycle, light, building&#10;&#10;Description automatically generated">
              <a:extLst>
                <a:ext uri="{FF2B5EF4-FFF2-40B4-BE49-F238E27FC236}">
                  <a16:creationId xmlns:a16="http://schemas.microsoft.com/office/drawing/2014/main" id="{BD1EA22C-E2E1-4BA8-B7AE-734FC86E94A7}"/>
                </a:ext>
              </a:extLst>
            </p:cNvPr>
            <p:cNvPicPr>
              <a:picLocks noChangeAspect="1"/>
            </p:cNvPicPr>
            <p:nvPr/>
          </p:nvPicPr>
          <p:blipFill>
            <a:blip r:embed="rId3"/>
            <a:stretch>
              <a:fillRect/>
            </a:stretch>
          </p:blipFill>
          <p:spPr>
            <a:xfrm>
              <a:off x="8062268" y="1608089"/>
              <a:ext cx="471600" cy="471600"/>
            </a:xfrm>
            <a:prstGeom prst="rect">
              <a:avLst/>
            </a:prstGeom>
          </p:spPr>
        </p:pic>
        <p:pic>
          <p:nvPicPr>
            <p:cNvPr id="73" name="Picture 72" descr="A picture containing light&#10;&#10;Description automatically generated">
              <a:extLst>
                <a:ext uri="{FF2B5EF4-FFF2-40B4-BE49-F238E27FC236}">
                  <a16:creationId xmlns:a16="http://schemas.microsoft.com/office/drawing/2014/main" id="{B856D0C9-E3CF-4E53-8AF7-1FB91B64B9A1}"/>
                </a:ext>
              </a:extLst>
            </p:cNvPr>
            <p:cNvPicPr>
              <a:picLocks noChangeAspect="1"/>
            </p:cNvPicPr>
            <p:nvPr/>
          </p:nvPicPr>
          <p:blipFill>
            <a:blip r:embed="rId4"/>
            <a:stretch>
              <a:fillRect/>
            </a:stretch>
          </p:blipFill>
          <p:spPr>
            <a:xfrm>
              <a:off x="3590872" y="1608089"/>
              <a:ext cx="471826" cy="471600"/>
            </a:xfrm>
            <a:prstGeom prst="rect">
              <a:avLst/>
            </a:prstGeom>
          </p:spPr>
        </p:pic>
        <p:pic>
          <p:nvPicPr>
            <p:cNvPr id="74" name="Picture 73" descr="A picture containing drawing&#10;&#10;Description automatically generated">
              <a:extLst>
                <a:ext uri="{FF2B5EF4-FFF2-40B4-BE49-F238E27FC236}">
                  <a16:creationId xmlns:a16="http://schemas.microsoft.com/office/drawing/2014/main" id="{87B813D7-2456-40AA-871B-7510729752CA}"/>
                </a:ext>
              </a:extLst>
            </p:cNvPr>
            <p:cNvPicPr>
              <a:picLocks noChangeAspect="1"/>
            </p:cNvPicPr>
            <p:nvPr/>
          </p:nvPicPr>
          <p:blipFill>
            <a:blip r:embed="rId5"/>
            <a:stretch>
              <a:fillRect/>
            </a:stretch>
          </p:blipFill>
          <p:spPr>
            <a:xfrm>
              <a:off x="5081525" y="1614434"/>
              <a:ext cx="471374" cy="471600"/>
            </a:xfrm>
            <a:prstGeom prst="rect">
              <a:avLst/>
            </a:prstGeom>
          </p:spPr>
        </p:pic>
        <p:pic>
          <p:nvPicPr>
            <p:cNvPr id="75" name="Picture 74" descr="A close up of a logo&#10;&#10;Description automatically generated">
              <a:extLst>
                <a:ext uri="{FF2B5EF4-FFF2-40B4-BE49-F238E27FC236}">
                  <a16:creationId xmlns:a16="http://schemas.microsoft.com/office/drawing/2014/main" id="{7E5F8F22-60D7-4AEB-B665-42948D14342B}"/>
                </a:ext>
              </a:extLst>
            </p:cNvPr>
            <p:cNvPicPr>
              <a:picLocks noChangeAspect="1"/>
            </p:cNvPicPr>
            <p:nvPr/>
          </p:nvPicPr>
          <p:blipFill>
            <a:blip r:embed="rId6"/>
            <a:stretch>
              <a:fillRect/>
            </a:stretch>
          </p:blipFill>
          <p:spPr>
            <a:xfrm>
              <a:off x="2100558" y="1608089"/>
              <a:ext cx="471600" cy="471600"/>
            </a:xfrm>
            <a:prstGeom prst="rect">
              <a:avLst/>
            </a:prstGeom>
          </p:spPr>
        </p:pic>
        <p:pic>
          <p:nvPicPr>
            <p:cNvPr id="76" name="Picture 75" descr="Logo&#10;&#10;Description automatically generated with low confidence">
              <a:extLst>
                <a:ext uri="{FF2B5EF4-FFF2-40B4-BE49-F238E27FC236}">
                  <a16:creationId xmlns:a16="http://schemas.microsoft.com/office/drawing/2014/main" id="{59E6C190-8F62-47B6-B5EE-2C39E6FCBA45}"/>
                </a:ext>
              </a:extLst>
            </p:cNvPr>
            <p:cNvPicPr>
              <a:picLocks noChangeAspect="1"/>
            </p:cNvPicPr>
            <p:nvPr/>
          </p:nvPicPr>
          <p:blipFill>
            <a:blip r:embed="rId7"/>
            <a:stretch>
              <a:fillRect/>
            </a:stretch>
          </p:blipFill>
          <p:spPr>
            <a:xfrm>
              <a:off x="6571616" y="1608089"/>
              <a:ext cx="471826" cy="471600"/>
            </a:xfrm>
            <a:prstGeom prst="rect">
              <a:avLst/>
            </a:prstGeom>
          </p:spPr>
        </p:pic>
      </p:grpSp>
      <p:grpSp>
        <p:nvGrpSpPr>
          <p:cNvPr id="8" name="Group 7">
            <a:extLst>
              <a:ext uri="{FF2B5EF4-FFF2-40B4-BE49-F238E27FC236}">
                <a16:creationId xmlns:a16="http://schemas.microsoft.com/office/drawing/2014/main" id="{32BA31D0-DB0C-6C9D-92B1-C181B58FE3B9}"/>
              </a:ext>
            </a:extLst>
          </p:cNvPr>
          <p:cNvGrpSpPr/>
          <p:nvPr/>
        </p:nvGrpSpPr>
        <p:grpSpPr>
          <a:xfrm>
            <a:off x="2" y="993715"/>
            <a:ext cx="12204829" cy="643780"/>
            <a:chOff x="1" y="745286"/>
            <a:chExt cx="9153622" cy="482835"/>
          </a:xfrm>
        </p:grpSpPr>
        <p:sp>
          <p:nvSpPr>
            <p:cNvPr id="9" name="Rectangle 8">
              <a:extLst>
                <a:ext uri="{FF2B5EF4-FFF2-40B4-BE49-F238E27FC236}">
                  <a16:creationId xmlns:a16="http://schemas.microsoft.com/office/drawing/2014/main" id="{1492F59A-DF1C-4070-6B7A-2360450F3012}"/>
                </a:ext>
              </a:extLst>
            </p:cNvPr>
            <p:cNvSpPr/>
            <p:nvPr/>
          </p:nvSpPr>
          <p:spPr>
            <a:xfrm>
              <a:off x="190" y="745286"/>
              <a:ext cx="9143789" cy="482835"/>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3200" kern="1200">
                <a:solidFill>
                  <a:prstClr val="white"/>
                </a:solidFill>
                <a:latin typeface="Bai Jamjuree" panose="00000500000000000000" pitchFamily="2" charset="-34"/>
                <a:cs typeface="Bai Jamjuree" panose="00000500000000000000" pitchFamily="2" charset="-34"/>
              </a:endParaRPr>
            </a:p>
          </p:txBody>
        </p:sp>
        <p:sp>
          <p:nvSpPr>
            <p:cNvPr id="10" name="Text Placeholder 1">
              <a:extLst>
                <a:ext uri="{FF2B5EF4-FFF2-40B4-BE49-F238E27FC236}">
                  <a16:creationId xmlns:a16="http://schemas.microsoft.com/office/drawing/2014/main" id="{3B724813-C4E2-EAC1-9EC8-5B2FB253505F}"/>
                </a:ext>
              </a:extLst>
            </p:cNvPr>
            <p:cNvSpPr txBox="1">
              <a:spLocks/>
            </p:cNvSpPr>
            <p:nvPr/>
          </p:nvSpPr>
          <p:spPr>
            <a:xfrm>
              <a:off x="1" y="745287"/>
              <a:ext cx="9153622" cy="48283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ea typeface="Verdana" panose="020B0604030504040204" pitchFamily="34" charset="0"/>
                </a:rPr>
                <a:t>About Vanson Bourne</a:t>
              </a:r>
              <a:endParaRPr lang="en-GB" sz="3200" dirty="0">
                <a:solidFill>
                  <a:prstClr val="white"/>
                </a:solidFill>
              </a:endParaRPr>
            </a:p>
          </p:txBody>
        </p:sp>
      </p:grpSp>
      <p:sp>
        <p:nvSpPr>
          <p:cNvPr id="3" name="Rectangle 2">
            <a:extLst>
              <a:ext uri="{FF2B5EF4-FFF2-40B4-BE49-F238E27FC236}">
                <a16:creationId xmlns:a16="http://schemas.microsoft.com/office/drawing/2014/main" id="{B04BA4D2-3D60-A854-20EA-1CB8CE0209A3}"/>
              </a:ext>
            </a:extLst>
          </p:cNvPr>
          <p:cNvSpPr/>
          <p:nvPr/>
        </p:nvSpPr>
        <p:spPr>
          <a:xfrm>
            <a:off x="-14401" y="4294130"/>
            <a:ext cx="12191719" cy="2602357"/>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08252208-8625-79B8-956A-F236E99B2401}"/>
              </a:ext>
            </a:extLst>
          </p:cNvPr>
          <p:cNvGrpSpPr/>
          <p:nvPr/>
        </p:nvGrpSpPr>
        <p:grpSpPr>
          <a:xfrm>
            <a:off x="1818577" y="4508595"/>
            <a:ext cx="8881263" cy="2391916"/>
            <a:chOff x="1241526" y="1501394"/>
            <a:chExt cx="6660947" cy="1793937"/>
          </a:xfrm>
        </p:grpSpPr>
        <p:pic>
          <p:nvPicPr>
            <p:cNvPr id="6" name="Graphic 5" descr="CrowdStrike's logo">
              <a:hlinkClick r:id="rId8"/>
              <a:extLst>
                <a:ext uri="{FF2B5EF4-FFF2-40B4-BE49-F238E27FC236}">
                  <a16:creationId xmlns:a16="http://schemas.microsoft.com/office/drawing/2014/main" id="{4B60944F-F53F-A3E8-BD60-52C8D0D1D9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02202" y="2249695"/>
              <a:ext cx="2050049" cy="379200"/>
            </a:xfrm>
            <a:prstGeom prst="rect">
              <a:avLst/>
            </a:prstGeom>
          </p:spPr>
        </p:pic>
        <p:pic>
          <p:nvPicPr>
            <p:cNvPr id="7" name="Graphic 6" descr="Dell Technologies' logo">
              <a:hlinkClick r:id="rId11"/>
              <a:extLst>
                <a:ext uri="{FF2B5EF4-FFF2-40B4-BE49-F238E27FC236}">
                  <a16:creationId xmlns:a16="http://schemas.microsoft.com/office/drawing/2014/main" id="{99B79776-AA7B-5ED4-762D-02F65AE668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41526" y="1748347"/>
              <a:ext cx="1790062" cy="223758"/>
            </a:xfrm>
            <a:prstGeom prst="rect">
              <a:avLst/>
            </a:prstGeom>
          </p:spPr>
        </p:pic>
        <p:pic>
          <p:nvPicPr>
            <p:cNvPr id="11" name="Graphic 10" descr="Intel's logo">
              <a:hlinkClick r:id="rId14"/>
              <a:extLst>
                <a:ext uri="{FF2B5EF4-FFF2-40B4-BE49-F238E27FC236}">
                  <a16:creationId xmlns:a16="http://schemas.microsoft.com/office/drawing/2014/main" id="{EC960B17-6F79-6FF3-1C25-429D1777CD7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29008" y="1731797"/>
              <a:ext cx="497676" cy="196550"/>
            </a:xfrm>
            <a:prstGeom prst="rect">
              <a:avLst/>
            </a:prstGeom>
          </p:spPr>
        </p:pic>
        <p:pic>
          <p:nvPicPr>
            <p:cNvPr id="12" name="Graphic 11" descr="Workday's logo">
              <a:hlinkClick r:id="rId17"/>
              <a:extLst>
                <a:ext uri="{FF2B5EF4-FFF2-40B4-BE49-F238E27FC236}">
                  <a16:creationId xmlns:a16="http://schemas.microsoft.com/office/drawing/2014/main" id="{91DCE550-EFF5-4383-A08E-06410F50DAE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24104" y="1501394"/>
              <a:ext cx="1156366" cy="460805"/>
            </a:xfrm>
            <a:prstGeom prst="rect">
              <a:avLst/>
            </a:prstGeom>
          </p:spPr>
        </p:pic>
        <p:pic>
          <p:nvPicPr>
            <p:cNvPr id="13" name="Graphic 12" descr="Sophos' logo">
              <a:hlinkClick r:id="rId20"/>
              <a:extLst>
                <a:ext uri="{FF2B5EF4-FFF2-40B4-BE49-F238E27FC236}">
                  <a16:creationId xmlns:a16="http://schemas.microsoft.com/office/drawing/2014/main" id="{5F477555-BA31-CA39-3D0D-7C1A782DDA1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41526" y="2303795"/>
              <a:ext cx="1044250" cy="179611"/>
            </a:xfrm>
            <a:prstGeom prst="rect">
              <a:avLst/>
            </a:prstGeom>
          </p:spPr>
        </p:pic>
        <p:pic>
          <p:nvPicPr>
            <p:cNvPr id="14" name="Graphic 13" descr="Nutanix' logo">
              <a:hlinkClick r:id="rId23"/>
              <a:extLst>
                <a:ext uri="{FF2B5EF4-FFF2-40B4-BE49-F238E27FC236}">
                  <a16:creationId xmlns:a16="http://schemas.microsoft.com/office/drawing/2014/main" id="{88F5B990-1EF5-F4FB-6DCF-3FE31518C63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477889" y="1746135"/>
              <a:ext cx="1424584" cy="179243"/>
            </a:xfrm>
            <a:prstGeom prst="rect">
              <a:avLst/>
            </a:prstGeom>
          </p:spPr>
        </p:pic>
        <p:pic>
          <p:nvPicPr>
            <p:cNvPr id="15" name="Graphic 14" descr="Trellix' logo">
              <a:hlinkClick r:id="rId26"/>
              <a:extLst>
                <a:ext uri="{FF2B5EF4-FFF2-40B4-BE49-F238E27FC236}">
                  <a16:creationId xmlns:a16="http://schemas.microsoft.com/office/drawing/2014/main" id="{B191D98C-8F13-9BA6-2D88-D67E89BCC16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739565" y="2299629"/>
              <a:ext cx="708848" cy="177921"/>
            </a:xfrm>
            <a:prstGeom prst="rect">
              <a:avLst/>
            </a:prstGeom>
          </p:spPr>
        </p:pic>
        <p:pic>
          <p:nvPicPr>
            <p:cNvPr id="16" name="Graphic 15" descr="Avanade's logo">
              <a:hlinkClick r:id="rId29"/>
              <a:extLst>
                <a:ext uri="{FF2B5EF4-FFF2-40B4-BE49-F238E27FC236}">
                  <a16:creationId xmlns:a16="http://schemas.microsoft.com/office/drawing/2014/main" id="{DBB1F528-1164-8BEC-9EBD-562F14115FF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406039" y="2156569"/>
              <a:ext cx="1496434" cy="393002"/>
            </a:xfrm>
            <a:prstGeom prst="rect">
              <a:avLst/>
            </a:prstGeom>
          </p:spPr>
        </p:pic>
        <p:pic>
          <p:nvPicPr>
            <p:cNvPr id="17" name="Graphic 16" descr="VMware's logo">
              <a:hlinkClick r:id="rId32"/>
              <a:extLst>
                <a:ext uri="{FF2B5EF4-FFF2-40B4-BE49-F238E27FC236}">
                  <a16:creationId xmlns:a16="http://schemas.microsoft.com/office/drawing/2014/main" id="{CEE497EF-E16F-0510-C47E-5E10D0847B43}"/>
                </a:ext>
              </a:extLst>
            </p:cNvPr>
            <p:cNvPicPr>
              <a:picLocks noChangeAspect="1"/>
            </p:cNvPicPr>
            <p:nvPr/>
          </p:nvPicPr>
          <p:blipFill rotWithShape="1">
            <a:blip r:embed="rId33">
              <a:extLst>
                <a:ext uri="{96DAC541-7B7A-43D3-8B79-37D633B846F1}">
                  <asvg:svgBlip xmlns:asvg="http://schemas.microsoft.com/office/drawing/2016/SVG/main" r:embed="rId34"/>
                </a:ext>
              </a:extLst>
            </a:blip>
            <a:srcRect b="47218"/>
            <a:stretch/>
          </p:blipFill>
          <p:spPr>
            <a:xfrm>
              <a:off x="1241526" y="2917902"/>
              <a:ext cx="1171975" cy="184345"/>
            </a:xfrm>
            <a:prstGeom prst="rect">
              <a:avLst/>
            </a:prstGeom>
          </p:spPr>
        </p:pic>
        <p:pic>
          <p:nvPicPr>
            <p:cNvPr id="18" name="Graphic 17" descr="Thales' logo">
              <a:hlinkClick r:id="rId35"/>
              <a:extLst>
                <a:ext uri="{FF2B5EF4-FFF2-40B4-BE49-F238E27FC236}">
                  <a16:creationId xmlns:a16="http://schemas.microsoft.com/office/drawing/2014/main" id="{19B68FD9-AC33-684C-45F3-77C8E45A71B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74057" y="2932688"/>
              <a:ext cx="1528416" cy="180000"/>
            </a:xfrm>
            <a:prstGeom prst="rect">
              <a:avLst/>
            </a:prstGeom>
          </p:spPr>
        </p:pic>
        <p:pic>
          <p:nvPicPr>
            <p:cNvPr id="19" name="Graphic 18" descr="Barracuda Network's logo">
              <a:hlinkClick r:id="rId38"/>
              <a:extLst>
                <a:ext uri="{FF2B5EF4-FFF2-40B4-BE49-F238E27FC236}">
                  <a16:creationId xmlns:a16="http://schemas.microsoft.com/office/drawing/2014/main" id="{2BF409A8-D702-F396-35E9-7D4409E1A29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192840" y="2679494"/>
              <a:ext cx="1748050" cy="451109"/>
            </a:xfrm>
            <a:prstGeom prst="rect">
              <a:avLst/>
            </a:prstGeom>
          </p:spPr>
        </p:pic>
        <p:pic>
          <p:nvPicPr>
            <p:cNvPr id="20" name="Picture 19" descr="Client logos">
              <a:hlinkClick r:id="rId41"/>
              <a:extLst>
                <a:ext uri="{FF2B5EF4-FFF2-40B4-BE49-F238E27FC236}">
                  <a16:creationId xmlns:a16="http://schemas.microsoft.com/office/drawing/2014/main" id="{3015B118-4C48-1884-DEBD-F03FDFD05A8E}"/>
                </a:ext>
              </a:extLst>
            </p:cNvPr>
            <p:cNvPicPr>
              <a:picLocks noChangeAspect="1"/>
            </p:cNvPicPr>
            <p:nvPr/>
          </p:nvPicPr>
          <p:blipFill>
            <a:blip r:embed="rId42"/>
            <a:stretch>
              <a:fillRect/>
            </a:stretch>
          </p:blipFill>
          <p:spPr>
            <a:xfrm>
              <a:off x="2096487" y="2724817"/>
              <a:ext cx="2351295" cy="570514"/>
            </a:xfrm>
            <a:prstGeom prst="rect">
              <a:avLst/>
            </a:prstGeom>
          </p:spPr>
        </p:pic>
      </p:grpSp>
    </p:spTree>
    <p:extLst>
      <p:ext uri="{BB962C8B-B14F-4D97-AF65-F5344CB8AC3E}">
        <p14:creationId xmlns:p14="http://schemas.microsoft.com/office/powerpoint/2010/main" val="12212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559B9-1F9F-5997-13A2-A617196074FC}"/>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809B2F76-D17B-6C2D-9E0C-2B3D81918653}"/>
              </a:ext>
            </a:extLst>
          </p:cNvPr>
          <p:cNvGrpSpPr/>
          <p:nvPr/>
        </p:nvGrpSpPr>
        <p:grpSpPr>
          <a:xfrm>
            <a:off x="7075579" y="1777022"/>
            <a:ext cx="5109037" cy="4433649"/>
            <a:chOff x="5306684" y="1332766"/>
            <a:chExt cx="3831778" cy="3325237"/>
          </a:xfrm>
        </p:grpSpPr>
        <p:pic>
          <p:nvPicPr>
            <p:cNvPr id="8" name="Picture 7">
              <a:extLst>
                <a:ext uri="{FF2B5EF4-FFF2-40B4-BE49-F238E27FC236}">
                  <a16:creationId xmlns:a16="http://schemas.microsoft.com/office/drawing/2014/main" id="{BAC19FFD-E981-0249-6627-F72C57D3B637}"/>
                </a:ext>
              </a:extLst>
            </p:cNvPr>
            <p:cNvPicPr>
              <a:picLocks noChangeAspect="1"/>
            </p:cNvPicPr>
            <p:nvPr/>
          </p:nvPicPr>
          <p:blipFill>
            <a:blip r:embed="rId3"/>
            <a:stretch>
              <a:fillRect/>
            </a:stretch>
          </p:blipFill>
          <p:spPr>
            <a:xfrm>
              <a:off x="5306684" y="2065358"/>
              <a:ext cx="3831778" cy="2592645"/>
            </a:xfrm>
            <a:prstGeom prst="rect">
              <a:avLst/>
            </a:prstGeom>
            <a:ln>
              <a:solidFill>
                <a:schemeClr val="bg1"/>
              </a:solidFill>
            </a:ln>
          </p:spPr>
        </p:pic>
        <p:sp>
          <p:nvSpPr>
            <p:cNvPr id="10" name="TextBox 9">
              <a:extLst>
                <a:ext uri="{FF2B5EF4-FFF2-40B4-BE49-F238E27FC236}">
                  <a16:creationId xmlns:a16="http://schemas.microsoft.com/office/drawing/2014/main" id="{8BACFE79-AFF7-0433-DC70-7CBA9B35AF0D}"/>
                </a:ext>
              </a:extLst>
            </p:cNvPr>
            <p:cNvSpPr txBox="1"/>
            <p:nvPr/>
          </p:nvSpPr>
          <p:spPr>
            <a:xfrm>
              <a:off x="6302251" y="1332766"/>
              <a:ext cx="1379224" cy="276999"/>
            </a:xfrm>
            <a:prstGeom prst="rect">
              <a:avLst/>
            </a:prstGeom>
            <a:noFill/>
          </p:spPr>
          <p:txBody>
            <a:bodyPr wrap="none" rtlCol="0">
              <a:spAutoFit/>
            </a:bodyPr>
            <a:lstStyle/>
            <a:p>
              <a:r>
                <a:rPr lang="en-US" dirty="0" err="1"/>
                <a:t>Flavours</a:t>
              </a:r>
              <a:r>
                <a:rPr lang="en-US" dirty="0"/>
                <a:t> of AI…</a:t>
              </a:r>
              <a:endParaRPr lang="en-GB" dirty="0"/>
            </a:p>
          </p:txBody>
        </p:sp>
        <p:sp>
          <p:nvSpPr>
            <p:cNvPr id="16" name="TextBox 15">
              <a:extLst>
                <a:ext uri="{FF2B5EF4-FFF2-40B4-BE49-F238E27FC236}">
                  <a16:creationId xmlns:a16="http://schemas.microsoft.com/office/drawing/2014/main" id="{637F0836-CF4E-34B6-18CB-08265FA1715E}"/>
                </a:ext>
              </a:extLst>
            </p:cNvPr>
            <p:cNvSpPr txBox="1"/>
            <p:nvPr/>
          </p:nvSpPr>
          <p:spPr>
            <a:xfrm>
              <a:off x="5306684" y="1782614"/>
              <a:ext cx="3831778" cy="253916"/>
            </a:xfrm>
            <a:prstGeom prst="rect">
              <a:avLst/>
            </a:prstGeom>
            <a:noFill/>
          </p:spPr>
          <p:txBody>
            <a:bodyPr wrap="square" rtlCol="0">
              <a:spAutoFit/>
            </a:bodyPr>
            <a:lstStyle/>
            <a:p>
              <a:pPr algn="ctr"/>
              <a:r>
                <a:rPr lang="en-US" sz="1600" dirty="0"/>
                <a:t>Most important type of AI project in my </a:t>
              </a:r>
              <a:r>
                <a:rPr lang="en-US" sz="1600" dirty="0" err="1"/>
                <a:t>organisation</a:t>
              </a:r>
              <a:endParaRPr lang="en-GB" sz="1600" dirty="0"/>
            </a:p>
          </p:txBody>
        </p:sp>
      </p:grpSp>
      <p:pic>
        <p:nvPicPr>
          <p:cNvPr id="6" name="Picture 5" descr="A picture containing object&#10;&#10;Description automatically generated" hidden="1">
            <a:extLst>
              <a:ext uri="{FF2B5EF4-FFF2-40B4-BE49-F238E27FC236}">
                <a16:creationId xmlns:a16="http://schemas.microsoft.com/office/drawing/2014/main" id="{F7DE1485-34DC-B698-CEA0-370B1110BE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grpSp>
        <p:nvGrpSpPr>
          <p:cNvPr id="7" name="Group 6">
            <a:extLst>
              <a:ext uri="{FF2B5EF4-FFF2-40B4-BE49-F238E27FC236}">
                <a16:creationId xmlns:a16="http://schemas.microsoft.com/office/drawing/2014/main" id="{B2BBE705-61FC-27FF-FF6B-BB58C236A9D2}"/>
              </a:ext>
            </a:extLst>
          </p:cNvPr>
          <p:cNvGrpSpPr/>
          <p:nvPr/>
        </p:nvGrpSpPr>
        <p:grpSpPr>
          <a:xfrm>
            <a:off x="2" y="993715"/>
            <a:ext cx="12204829" cy="643780"/>
            <a:chOff x="1" y="745286"/>
            <a:chExt cx="9153622" cy="482835"/>
          </a:xfrm>
        </p:grpSpPr>
        <p:sp>
          <p:nvSpPr>
            <p:cNvPr id="4" name="Rectangle 3">
              <a:extLst>
                <a:ext uri="{FF2B5EF4-FFF2-40B4-BE49-F238E27FC236}">
                  <a16:creationId xmlns:a16="http://schemas.microsoft.com/office/drawing/2014/main" id="{68FDA792-8D72-7546-D99D-67087D4163D4}"/>
                </a:ext>
              </a:extLst>
            </p:cNvPr>
            <p:cNvSpPr/>
            <p:nvPr/>
          </p:nvSpPr>
          <p:spPr>
            <a:xfrm>
              <a:off x="190" y="745286"/>
              <a:ext cx="9143789" cy="482835"/>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3200" kern="1200">
                <a:solidFill>
                  <a:prstClr val="white"/>
                </a:solidFill>
                <a:latin typeface="+mj-lt"/>
                <a:cs typeface="Bai Jamjuree" panose="00000500000000000000" pitchFamily="2" charset="-34"/>
              </a:endParaRPr>
            </a:p>
          </p:txBody>
        </p:sp>
        <p:sp>
          <p:nvSpPr>
            <p:cNvPr id="5" name="Text Placeholder 1">
              <a:extLst>
                <a:ext uri="{FF2B5EF4-FFF2-40B4-BE49-F238E27FC236}">
                  <a16:creationId xmlns:a16="http://schemas.microsoft.com/office/drawing/2014/main" id="{8BE39525-6F56-709B-1AE8-4FAA8C8BC60F}"/>
                </a:ext>
              </a:extLst>
            </p:cNvPr>
            <p:cNvSpPr txBox="1">
              <a:spLocks/>
            </p:cNvSpPr>
            <p:nvPr/>
          </p:nvSpPr>
          <p:spPr>
            <a:xfrm>
              <a:off x="1" y="745287"/>
              <a:ext cx="9153622" cy="48283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latin typeface="+mj-lt"/>
                  <a:ea typeface="Verdana" panose="020B0604030504040204" pitchFamily="34" charset="0"/>
                  <a:cs typeface="Bai Jamjuree" panose="00000500000000000000" pitchFamily="2" charset="-34"/>
                </a:rPr>
                <a:t>Question 1: AI, Revolution or Evolution?</a:t>
              </a:r>
              <a:endParaRPr lang="en-GB" sz="3200" dirty="0">
                <a:solidFill>
                  <a:prstClr val="white"/>
                </a:solidFill>
                <a:latin typeface="+mj-lt"/>
                <a:cs typeface="Bai Jamjuree" panose="00000500000000000000" pitchFamily="2" charset="-34"/>
              </a:endParaRPr>
            </a:p>
          </p:txBody>
        </p:sp>
      </p:grpSp>
      <p:pic>
        <p:nvPicPr>
          <p:cNvPr id="15" name="Picture 14" descr="A close-up of a person's face&#10;&#10;AI-generated content may be incorrect.">
            <a:extLst>
              <a:ext uri="{FF2B5EF4-FFF2-40B4-BE49-F238E27FC236}">
                <a16:creationId xmlns:a16="http://schemas.microsoft.com/office/drawing/2014/main" id="{DA58B62C-5A1B-12F5-1B0D-8B899D6CAFAB}"/>
              </a:ext>
            </a:extLst>
          </p:cNvPr>
          <p:cNvPicPr>
            <a:picLocks noChangeAspect="1"/>
          </p:cNvPicPr>
          <p:nvPr/>
        </p:nvPicPr>
        <p:blipFill>
          <a:blip r:embed="rId5"/>
          <a:stretch>
            <a:fillRect/>
          </a:stretch>
        </p:blipFill>
        <p:spPr>
          <a:xfrm>
            <a:off x="127225" y="3652951"/>
            <a:ext cx="6652791" cy="1965035"/>
          </a:xfrm>
          <a:prstGeom prst="rect">
            <a:avLst/>
          </a:prstGeom>
        </p:spPr>
      </p:pic>
      <p:sp>
        <p:nvSpPr>
          <p:cNvPr id="31" name="TextBox 30">
            <a:extLst>
              <a:ext uri="{FF2B5EF4-FFF2-40B4-BE49-F238E27FC236}">
                <a16:creationId xmlns:a16="http://schemas.microsoft.com/office/drawing/2014/main" id="{AAF95A65-19B8-55F6-8AFC-08F7AAFB3CF5}"/>
              </a:ext>
            </a:extLst>
          </p:cNvPr>
          <p:cNvSpPr txBox="1"/>
          <p:nvPr/>
        </p:nvSpPr>
        <p:spPr>
          <a:xfrm>
            <a:off x="21140" y="6508568"/>
            <a:ext cx="12183691" cy="307777"/>
          </a:xfrm>
          <a:prstGeom prst="rect">
            <a:avLst/>
          </a:prstGeom>
          <a:noFill/>
        </p:spPr>
        <p:txBody>
          <a:bodyPr wrap="square" rtlCol="0">
            <a:spAutoFit/>
          </a:bodyPr>
          <a:lstStyle/>
          <a:p>
            <a:pPr algn="ctr"/>
            <a:r>
              <a:rPr lang="en-US" sz="1400" dirty="0"/>
              <a:t>All data here is from Dell’s GDPI (Global Data Protection Index), compiled by Vanson Bourne. A study of over 3000 IT Decision Makers in 40 countries </a:t>
            </a:r>
            <a:endParaRPr lang="en-GB" sz="1400" dirty="0"/>
          </a:p>
        </p:txBody>
      </p:sp>
      <p:sp>
        <p:nvSpPr>
          <p:cNvPr id="2" name="TextBox 1">
            <a:extLst>
              <a:ext uri="{FF2B5EF4-FFF2-40B4-BE49-F238E27FC236}">
                <a16:creationId xmlns:a16="http://schemas.microsoft.com/office/drawing/2014/main" id="{20D2F6F5-CEAA-8A87-5F9B-2A6190889BAC}"/>
              </a:ext>
            </a:extLst>
          </p:cNvPr>
          <p:cNvSpPr txBox="1"/>
          <p:nvPr/>
        </p:nvSpPr>
        <p:spPr>
          <a:xfrm>
            <a:off x="448356" y="1807614"/>
            <a:ext cx="6870915" cy="2226122"/>
          </a:xfrm>
          <a:prstGeom prst="rect">
            <a:avLst/>
          </a:prstGeom>
          <a:noFill/>
        </p:spPr>
        <p:txBody>
          <a:bodyPr wrap="square" rtlCol="0">
            <a:spAutoFit/>
          </a:bodyPr>
          <a:lstStyle/>
          <a:p>
            <a:r>
              <a:rPr lang="en-US" sz="2667" dirty="0"/>
              <a:t>Chill out, AI is “not new”…</a:t>
            </a:r>
          </a:p>
          <a:p>
            <a:endParaRPr lang="en-US" sz="2667" dirty="0"/>
          </a:p>
          <a:p>
            <a:pPr marL="380990" indent="-380990">
              <a:buFont typeface="Arial" panose="020B0604020202020204" pitchFamily="34" charset="0"/>
              <a:buChar char="•"/>
            </a:pPr>
            <a:r>
              <a:rPr lang="en-US" sz="2133" dirty="0"/>
              <a:t>Artificial Beings were imagined by the Greeks</a:t>
            </a:r>
          </a:p>
          <a:p>
            <a:pPr marL="380990" indent="-380990">
              <a:buFont typeface="Arial" panose="020B0604020202020204" pitchFamily="34" charset="0"/>
              <a:buChar char="•"/>
            </a:pPr>
            <a:r>
              <a:rPr lang="en-US" sz="2133" dirty="0"/>
              <a:t>“Machine Learning” dates back well over 50 years</a:t>
            </a:r>
          </a:p>
          <a:p>
            <a:pPr marL="380990" indent="-380990">
              <a:buFont typeface="Arial" panose="020B0604020202020204" pitchFamily="34" charset="0"/>
              <a:buChar char="•"/>
            </a:pPr>
            <a:r>
              <a:rPr lang="en-US" sz="2133" dirty="0"/>
              <a:t>But, the pace of change is accelerating</a:t>
            </a:r>
          </a:p>
          <a:p>
            <a:pPr marL="380990" indent="-380990">
              <a:buFont typeface="Arial" panose="020B0604020202020204" pitchFamily="34" charset="0"/>
              <a:buChar char="•"/>
            </a:pPr>
            <a:endParaRPr lang="en-GB" sz="2133" dirty="0"/>
          </a:p>
        </p:txBody>
      </p:sp>
      <p:sp>
        <p:nvSpPr>
          <p:cNvPr id="11" name="TextBox 10">
            <a:extLst>
              <a:ext uri="{FF2B5EF4-FFF2-40B4-BE49-F238E27FC236}">
                <a16:creationId xmlns:a16="http://schemas.microsoft.com/office/drawing/2014/main" id="{22971C94-4D49-862F-3229-960D4D945D93}"/>
              </a:ext>
            </a:extLst>
          </p:cNvPr>
          <p:cNvSpPr txBox="1"/>
          <p:nvPr/>
        </p:nvSpPr>
        <p:spPr>
          <a:xfrm>
            <a:off x="9639822" y="4136537"/>
            <a:ext cx="1559015" cy="318100"/>
          </a:xfrm>
          <a:prstGeom prst="rect">
            <a:avLst/>
          </a:prstGeom>
          <a:noFill/>
        </p:spPr>
        <p:txBody>
          <a:bodyPr wrap="square" rtlCol="0">
            <a:spAutoFit/>
          </a:bodyPr>
          <a:lstStyle/>
          <a:p>
            <a:pPr algn="ctr"/>
            <a:r>
              <a:rPr lang="en-US" sz="1467" dirty="0">
                <a:solidFill>
                  <a:schemeClr val="bg1"/>
                </a:solidFill>
              </a:rPr>
              <a:t>Generative AI</a:t>
            </a:r>
            <a:endParaRPr lang="en-GB" sz="1467" dirty="0">
              <a:solidFill>
                <a:schemeClr val="bg1"/>
              </a:solidFill>
            </a:endParaRPr>
          </a:p>
        </p:txBody>
      </p:sp>
      <p:sp>
        <p:nvSpPr>
          <p:cNvPr id="12" name="TextBox 11">
            <a:extLst>
              <a:ext uri="{FF2B5EF4-FFF2-40B4-BE49-F238E27FC236}">
                <a16:creationId xmlns:a16="http://schemas.microsoft.com/office/drawing/2014/main" id="{DC2B0EB6-1ADB-F19B-27BF-2AD7117C433E}"/>
              </a:ext>
            </a:extLst>
          </p:cNvPr>
          <p:cNvSpPr txBox="1"/>
          <p:nvPr/>
        </p:nvSpPr>
        <p:spPr>
          <a:xfrm>
            <a:off x="8217418" y="4843262"/>
            <a:ext cx="1559015" cy="318100"/>
          </a:xfrm>
          <a:prstGeom prst="rect">
            <a:avLst/>
          </a:prstGeom>
          <a:noFill/>
        </p:spPr>
        <p:txBody>
          <a:bodyPr wrap="square" rtlCol="0">
            <a:spAutoFit/>
          </a:bodyPr>
          <a:lstStyle/>
          <a:p>
            <a:pPr algn="ctr"/>
            <a:r>
              <a:rPr lang="en-US" sz="1467" dirty="0">
                <a:solidFill>
                  <a:schemeClr val="bg1"/>
                </a:solidFill>
              </a:rPr>
              <a:t>Agentic AI</a:t>
            </a:r>
            <a:endParaRPr lang="en-GB" sz="1467" dirty="0">
              <a:solidFill>
                <a:schemeClr val="bg1"/>
              </a:solidFill>
            </a:endParaRPr>
          </a:p>
        </p:txBody>
      </p:sp>
      <p:sp>
        <p:nvSpPr>
          <p:cNvPr id="13" name="TextBox 12">
            <a:extLst>
              <a:ext uri="{FF2B5EF4-FFF2-40B4-BE49-F238E27FC236}">
                <a16:creationId xmlns:a16="http://schemas.microsoft.com/office/drawing/2014/main" id="{A21FB4E0-DCAA-8C79-EED7-3A27E4C00C9F}"/>
              </a:ext>
            </a:extLst>
          </p:cNvPr>
          <p:cNvSpPr txBox="1"/>
          <p:nvPr/>
        </p:nvSpPr>
        <p:spPr>
          <a:xfrm>
            <a:off x="8009857" y="3798448"/>
            <a:ext cx="1559015" cy="318100"/>
          </a:xfrm>
          <a:prstGeom prst="rect">
            <a:avLst/>
          </a:prstGeom>
          <a:noFill/>
        </p:spPr>
        <p:txBody>
          <a:bodyPr wrap="square" rtlCol="0">
            <a:spAutoFit/>
          </a:bodyPr>
          <a:lstStyle/>
          <a:p>
            <a:pPr algn="ctr"/>
            <a:r>
              <a:rPr lang="en-US" sz="1467" dirty="0">
                <a:solidFill>
                  <a:schemeClr val="bg1"/>
                </a:solidFill>
              </a:rPr>
              <a:t>Other AI</a:t>
            </a:r>
            <a:endParaRPr lang="en-GB" sz="1467" dirty="0">
              <a:solidFill>
                <a:schemeClr val="bg1"/>
              </a:solidFill>
            </a:endParaRPr>
          </a:p>
        </p:txBody>
      </p:sp>
      <p:sp>
        <p:nvSpPr>
          <p:cNvPr id="18" name="TextBox 17">
            <a:extLst>
              <a:ext uri="{FF2B5EF4-FFF2-40B4-BE49-F238E27FC236}">
                <a16:creationId xmlns:a16="http://schemas.microsoft.com/office/drawing/2014/main" id="{175A1353-77F6-FDFC-C87D-5AC915793B7C}"/>
              </a:ext>
            </a:extLst>
          </p:cNvPr>
          <p:cNvSpPr txBox="1"/>
          <p:nvPr/>
        </p:nvSpPr>
        <p:spPr>
          <a:xfrm>
            <a:off x="357140" y="5617986"/>
            <a:ext cx="6422875" cy="646331"/>
          </a:xfrm>
          <a:prstGeom prst="rect">
            <a:avLst/>
          </a:prstGeom>
          <a:noFill/>
        </p:spPr>
        <p:txBody>
          <a:bodyPr wrap="square" rtlCol="0">
            <a:spAutoFit/>
          </a:bodyPr>
          <a:lstStyle/>
          <a:p>
            <a:pPr algn="ctr"/>
            <a:r>
              <a:rPr lang="en-US" b="1" dirty="0">
                <a:solidFill>
                  <a:schemeClr val="accent1"/>
                </a:solidFill>
              </a:rPr>
              <a:t>But the human-machine interface (e.g. “GPT’s”)… …now there’s a </a:t>
            </a:r>
            <a:r>
              <a:rPr lang="en-US" b="1" u="sng" dirty="0">
                <a:solidFill>
                  <a:schemeClr val="accent1"/>
                </a:solidFill>
              </a:rPr>
              <a:t>revolution</a:t>
            </a:r>
            <a:endParaRPr lang="en-GB" b="1" dirty="0">
              <a:solidFill>
                <a:schemeClr val="accent1"/>
              </a:solidFill>
            </a:endParaRPr>
          </a:p>
        </p:txBody>
      </p:sp>
    </p:spTree>
    <p:extLst>
      <p:ext uri="{BB962C8B-B14F-4D97-AF65-F5344CB8AC3E}">
        <p14:creationId xmlns:p14="http://schemas.microsoft.com/office/powerpoint/2010/main" val="15640878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EB75-4231-8DF7-7F93-3D82DA371A0D}"/>
            </a:ext>
          </a:extLst>
        </p:cNvPr>
        <p:cNvGrpSpPr/>
        <p:nvPr/>
      </p:nvGrpSpPr>
      <p:grpSpPr>
        <a:xfrm>
          <a:off x="0" y="0"/>
          <a:ext cx="0" cy="0"/>
          <a:chOff x="0" y="0"/>
          <a:chExt cx="0" cy="0"/>
        </a:xfrm>
      </p:grpSpPr>
      <p:pic>
        <p:nvPicPr>
          <p:cNvPr id="6" name="Picture 5" descr="A picture containing object&#10;&#10;Description automatically generated" hidden="1">
            <a:extLst>
              <a:ext uri="{FF2B5EF4-FFF2-40B4-BE49-F238E27FC236}">
                <a16:creationId xmlns:a16="http://schemas.microsoft.com/office/drawing/2014/main" id="{8F70E243-5CB6-C22F-9DC2-FBDFBFC308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grpSp>
        <p:nvGrpSpPr>
          <p:cNvPr id="7" name="Group 6">
            <a:extLst>
              <a:ext uri="{FF2B5EF4-FFF2-40B4-BE49-F238E27FC236}">
                <a16:creationId xmlns:a16="http://schemas.microsoft.com/office/drawing/2014/main" id="{B6065896-4C01-A974-87F3-F3FFC639BCC5}"/>
              </a:ext>
            </a:extLst>
          </p:cNvPr>
          <p:cNvGrpSpPr/>
          <p:nvPr/>
        </p:nvGrpSpPr>
        <p:grpSpPr>
          <a:xfrm>
            <a:off x="2" y="993715"/>
            <a:ext cx="12204829" cy="643780"/>
            <a:chOff x="1" y="745286"/>
            <a:chExt cx="9153622" cy="482835"/>
          </a:xfrm>
        </p:grpSpPr>
        <p:sp>
          <p:nvSpPr>
            <p:cNvPr id="4" name="Rectangle 3">
              <a:extLst>
                <a:ext uri="{FF2B5EF4-FFF2-40B4-BE49-F238E27FC236}">
                  <a16:creationId xmlns:a16="http://schemas.microsoft.com/office/drawing/2014/main" id="{6252FDEB-3B07-6329-34ED-C9131C631987}"/>
                </a:ext>
              </a:extLst>
            </p:cNvPr>
            <p:cNvSpPr/>
            <p:nvPr/>
          </p:nvSpPr>
          <p:spPr>
            <a:xfrm>
              <a:off x="190" y="745286"/>
              <a:ext cx="9143789" cy="482835"/>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3200" kern="1200">
                <a:solidFill>
                  <a:prstClr val="white"/>
                </a:solidFill>
                <a:latin typeface="+mj-lt"/>
                <a:cs typeface="Bai Jamjuree" panose="00000500000000000000" pitchFamily="2" charset="-34"/>
              </a:endParaRPr>
            </a:p>
          </p:txBody>
        </p:sp>
        <p:sp>
          <p:nvSpPr>
            <p:cNvPr id="5" name="Text Placeholder 1">
              <a:extLst>
                <a:ext uri="{FF2B5EF4-FFF2-40B4-BE49-F238E27FC236}">
                  <a16:creationId xmlns:a16="http://schemas.microsoft.com/office/drawing/2014/main" id="{C353BBBC-F7BF-65A5-8FA4-F249237CD097}"/>
                </a:ext>
              </a:extLst>
            </p:cNvPr>
            <p:cNvSpPr txBox="1">
              <a:spLocks/>
            </p:cNvSpPr>
            <p:nvPr/>
          </p:nvSpPr>
          <p:spPr>
            <a:xfrm>
              <a:off x="1" y="745287"/>
              <a:ext cx="9153622" cy="48283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err="1">
                  <a:solidFill>
                    <a:prstClr val="white"/>
                  </a:solidFill>
                  <a:latin typeface="+mj-lt"/>
                  <a:ea typeface="Verdana" panose="020B0604030504040204" pitchFamily="34" charset="0"/>
                  <a:cs typeface="Bai Jamjuree" panose="00000500000000000000" pitchFamily="2" charset="-34"/>
                </a:rPr>
                <a:t>Quesiton</a:t>
              </a:r>
              <a:r>
                <a:rPr lang="en-US" sz="3200" dirty="0">
                  <a:solidFill>
                    <a:prstClr val="white"/>
                  </a:solidFill>
                  <a:latin typeface="+mj-lt"/>
                  <a:ea typeface="Verdana" panose="020B0604030504040204" pitchFamily="34" charset="0"/>
                  <a:cs typeface="Bai Jamjuree" panose="00000500000000000000" pitchFamily="2" charset="-34"/>
                </a:rPr>
                <a:t> 2: AI, friend or foe?</a:t>
              </a:r>
              <a:endParaRPr lang="en-GB" sz="3200" dirty="0">
                <a:solidFill>
                  <a:prstClr val="white"/>
                </a:solidFill>
                <a:latin typeface="+mj-lt"/>
                <a:cs typeface="Bai Jamjuree" panose="00000500000000000000" pitchFamily="2" charset="-34"/>
              </a:endParaRPr>
            </a:p>
          </p:txBody>
        </p:sp>
      </p:grpSp>
      <p:grpSp>
        <p:nvGrpSpPr>
          <p:cNvPr id="18" name="Group 17">
            <a:extLst>
              <a:ext uri="{FF2B5EF4-FFF2-40B4-BE49-F238E27FC236}">
                <a16:creationId xmlns:a16="http://schemas.microsoft.com/office/drawing/2014/main" id="{83ADF0DE-0E82-F8CD-CCB4-65AE3ECD5732}"/>
              </a:ext>
            </a:extLst>
          </p:cNvPr>
          <p:cNvGrpSpPr/>
          <p:nvPr/>
        </p:nvGrpSpPr>
        <p:grpSpPr>
          <a:xfrm>
            <a:off x="5364577" y="1864575"/>
            <a:ext cx="6658364" cy="4841023"/>
            <a:chOff x="4023432" y="1398431"/>
            <a:chExt cx="4993773" cy="3630767"/>
          </a:xfrm>
        </p:grpSpPr>
        <p:pic>
          <p:nvPicPr>
            <p:cNvPr id="2" name="Picture 1">
              <a:extLst>
                <a:ext uri="{FF2B5EF4-FFF2-40B4-BE49-F238E27FC236}">
                  <a16:creationId xmlns:a16="http://schemas.microsoft.com/office/drawing/2014/main" id="{1FB81867-8C1B-724F-EDEE-E2513FA8C64C}"/>
                </a:ext>
              </a:extLst>
            </p:cNvPr>
            <p:cNvPicPr>
              <a:picLocks noChangeAspect="1"/>
            </p:cNvPicPr>
            <p:nvPr/>
          </p:nvPicPr>
          <p:blipFill>
            <a:blip r:embed="rId4"/>
            <a:stretch>
              <a:fillRect/>
            </a:stretch>
          </p:blipFill>
          <p:spPr>
            <a:xfrm>
              <a:off x="4023432" y="2065492"/>
              <a:ext cx="4993773" cy="2963706"/>
            </a:xfrm>
            <a:prstGeom prst="rect">
              <a:avLst/>
            </a:prstGeom>
          </p:spPr>
        </p:pic>
        <p:sp>
          <p:nvSpPr>
            <p:cNvPr id="11" name="TextBox 10">
              <a:extLst>
                <a:ext uri="{FF2B5EF4-FFF2-40B4-BE49-F238E27FC236}">
                  <a16:creationId xmlns:a16="http://schemas.microsoft.com/office/drawing/2014/main" id="{5CDFC7BF-80D9-8E7B-90E5-C9D97D46A4BB}"/>
                </a:ext>
              </a:extLst>
            </p:cNvPr>
            <p:cNvSpPr txBox="1"/>
            <p:nvPr/>
          </p:nvSpPr>
          <p:spPr>
            <a:xfrm>
              <a:off x="5046690" y="1398431"/>
              <a:ext cx="3108062" cy="438581"/>
            </a:xfrm>
            <a:prstGeom prst="rect">
              <a:avLst/>
            </a:prstGeom>
            <a:noFill/>
          </p:spPr>
          <p:txBody>
            <a:bodyPr wrap="none" rtlCol="0">
              <a:spAutoFit/>
            </a:bodyPr>
            <a:lstStyle/>
            <a:p>
              <a:r>
                <a:rPr lang="en-US" sz="3200" u="sng" dirty="0"/>
                <a:t>The “friend” argument</a:t>
              </a:r>
              <a:endParaRPr lang="en-GB" sz="3200" u="sng" dirty="0"/>
            </a:p>
          </p:txBody>
        </p:sp>
      </p:grpSp>
      <p:grpSp>
        <p:nvGrpSpPr>
          <p:cNvPr id="14" name="Group 13">
            <a:extLst>
              <a:ext uri="{FF2B5EF4-FFF2-40B4-BE49-F238E27FC236}">
                <a16:creationId xmlns:a16="http://schemas.microsoft.com/office/drawing/2014/main" id="{4D2A8A22-0781-55B4-FC6D-7F54C550100E}"/>
              </a:ext>
            </a:extLst>
          </p:cNvPr>
          <p:cNvGrpSpPr/>
          <p:nvPr/>
        </p:nvGrpSpPr>
        <p:grpSpPr>
          <a:xfrm>
            <a:off x="209863" y="1898756"/>
            <a:ext cx="4557010" cy="2723689"/>
            <a:chOff x="157397" y="1424067"/>
            <a:chExt cx="3417757" cy="2042767"/>
          </a:xfrm>
        </p:grpSpPr>
        <p:sp>
          <p:nvSpPr>
            <p:cNvPr id="8" name="TextBox 7">
              <a:extLst>
                <a:ext uri="{FF2B5EF4-FFF2-40B4-BE49-F238E27FC236}">
                  <a16:creationId xmlns:a16="http://schemas.microsoft.com/office/drawing/2014/main" id="{44222806-DE68-DA3A-6A62-89E229E3F873}"/>
                </a:ext>
              </a:extLst>
            </p:cNvPr>
            <p:cNvSpPr txBox="1"/>
            <p:nvPr/>
          </p:nvSpPr>
          <p:spPr>
            <a:xfrm>
              <a:off x="442211" y="1424067"/>
              <a:ext cx="3124894" cy="438581"/>
            </a:xfrm>
            <a:prstGeom prst="rect">
              <a:avLst/>
            </a:prstGeom>
            <a:noFill/>
          </p:spPr>
          <p:txBody>
            <a:bodyPr wrap="none" rtlCol="0">
              <a:spAutoFit/>
            </a:bodyPr>
            <a:lstStyle/>
            <a:p>
              <a:r>
                <a:rPr lang="en-US" sz="3200" u="sng" dirty="0"/>
                <a:t>The “foe” argument(s)</a:t>
              </a:r>
              <a:endParaRPr lang="en-GB" sz="3200" u="sng" dirty="0"/>
            </a:p>
          </p:txBody>
        </p:sp>
        <p:sp>
          <p:nvSpPr>
            <p:cNvPr id="12" name="TextBox 11">
              <a:extLst>
                <a:ext uri="{FF2B5EF4-FFF2-40B4-BE49-F238E27FC236}">
                  <a16:creationId xmlns:a16="http://schemas.microsoft.com/office/drawing/2014/main" id="{98588F27-4098-EF5C-077A-AF0388D20B2F}"/>
                </a:ext>
              </a:extLst>
            </p:cNvPr>
            <p:cNvSpPr txBox="1"/>
            <p:nvPr/>
          </p:nvSpPr>
          <p:spPr>
            <a:xfrm>
              <a:off x="157397" y="2151089"/>
              <a:ext cx="3417757" cy="1315745"/>
            </a:xfrm>
            <a:prstGeom prst="rect">
              <a:avLst/>
            </a:prstGeom>
            <a:noFill/>
          </p:spPr>
          <p:txBody>
            <a:bodyPr wrap="square" rtlCol="0">
              <a:spAutoFit/>
            </a:bodyPr>
            <a:lstStyle/>
            <a:p>
              <a:pPr marL="380990" indent="-380990">
                <a:buFont typeface="Arial" panose="020B0604020202020204" pitchFamily="34" charset="0"/>
                <a:buChar char="•"/>
              </a:pPr>
              <a:r>
                <a:rPr lang="en-US" dirty="0"/>
                <a:t>AI (especially Agentic AI) is “widening the attack surface” for most businesses</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Using AI can mean handing over sensitive data/IP, often to “cloud-based” vendors</a:t>
              </a:r>
              <a:endParaRPr lang="en-GB" dirty="0"/>
            </a:p>
          </p:txBody>
        </p:sp>
      </p:grpSp>
    </p:spTree>
    <p:extLst>
      <p:ext uri="{BB962C8B-B14F-4D97-AF65-F5344CB8AC3E}">
        <p14:creationId xmlns:p14="http://schemas.microsoft.com/office/powerpoint/2010/main" val="1045852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10;&#10;Description automatically generated" hidden="1">
            <a:extLst>
              <a:ext uri="{FF2B5EF4-FFF2-40B4-BE49-F238E27FC236}">
                <a16:creationId xmlns:a16="http://schemas.microsoft.com/office/drawing/2014/main" id="{60055386-355F-2476-6237-D2B632A550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grpSp>
        <p:nvGrpSpPr>
          <p:cNvPr id="7" name="Group 6">
            <a:extLst>
              <a:ext uri="{FF2B5EF4-FFF2-40B4-BE49-F238E27FC236}">
                <a16:creationId xmlns:a16="http://schemas.microsoft.com/office/drawing/2014/main" id="{697A8C84-68BE-BAD9-5854-5528B7F31CF0}"/>
              </a:ext>
            </a:extLst>
          </p:cNvPr>
          <p:cNvGrpSpPr/>
          <p:nvPr/>
        </p:nvGrpSpPr>
        <p:grpSpPr>
          <a:xfrm>
            <a:off x="2" y="993715"/>
            <a:ext cx="12204829" cy="643780"/>
            <a:chOff x="1" y="745286"/>
            <a:chExt cx="9153622" cy="482835"/>
          </a:xfrm>
        </p:grpSpPr>
        <p:sp>
          <p:nvSpPr>
            <p:cNvPr id="4" name="Rectangle 3">
              <a:extLst>
                <a:ext uri="{FF2B5EF4-FFF2-40B4-BE49-F238E27FC236}">
                  <a16:creationId xmlns:a16="http://schemas.microsoft.com/office/drawing/2014/main" id="{EE227552-0786-FDE7-7C24-E77A783A570D}"/>
                </a:ext>
              </a:extLst>
            </p:cNvPr>
            <p:cNvSpPr/>
            <p:nvPr/>
          </p:nvSpPr>
          <p:spPr>
            <a:xfrm>
              <a:off x="190" y="745286"/>
              <a:ext cx="9143789" cy="482835"/>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3200" kern="1200">
                <a:solidFill>
                  <a:prstClr val="white"/>
                </a:solidFill>
                <a:latin typeface="+mj-lt"/>
                <a:cs typeface="Bai Jamjuree" panose="00000500000000000000" pitchFamily="2" charset="-34"/>
              </a:endParaRPr>
            </a:p>
          </p:txBody>
        </p:sp>
        <p:sp>
          <p:nvSpPr>
            <p:cNvPr id="5" name="Text Placeholder 1">
              <a:extLst>
                <a:ext uri="{FF2B5EF4-FFF2-40B4-BE49-F238E27FC236}">
                  <a16:creationId xmlns:a16="http://schemas.microsoft.com/office/drawing/2014/main" id="{E6545C7A-5272-1928-3FF0-9DF3633EA2AA}"/>
                </a:ext>
              </a:extLst>
            </p:cNvPr>
            <p:cNvSpPr txBox="1">
              <a:spLocks/>
            </p:cNvSpPr>
            <p:nvPr/>
          </p:nvSpPr>
          <p:spPr>
            <a:xfrm>
              <a:off x="1" y="745287"/>
              <a:ext cx="9153622" cy="48283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latin typeface="+mj-lt"/>
                  <a:ea typeface="Verdana" panose="020B0604030504040204" pitchFamily="34" charset="0"/>
                  <a:cs typeface="Bai Jamjuree" panose="00000500000000000000" pitchFamily="2" charset="-34"/>
                </a:rPr>
                <a:t>Let’s Vote…</a:t>
              </a:r>
              <a:endParaRPr lang="en-GB" sz="3200" dirty="0">
                <a:solidFill>
                  <a:prstClr val="white"/>
                </a:solidFill>
                <a:latin typeface="+mj-lt"/>
                <a:cs typeface="Bai Jamjuree" panose="00000500000000000000" pitchFamily="2" charset="-34"/>
              </a:endParaRPr>
            </a:p>
          </p:txBody>
        </p:sp>
      </p:grpSp>
      <p:grpSp>
        <p:nvGrpSpPr>
          <p:cNvPr id="48" name="Group 47">
            <a:extLst>
              <a:ext uri="{FF2B5EF4-FFF2-40B4-BE49-F238E27FC236}">
                <a16:creationId xmlns:a16="http://schemas.microsoft.com/office/drawing/2014/main" id="{76A225D4-87D3-4E0B-131D-20537D049B53}"/>
              </a:ext>
            </a:extLst>
          </p:cNvPr>
          <p:cNvGrpSpPr/>
          <p:nvPr/>
        </p:nvGrpSpPr>
        <p:grpSpPr>
          <a:xfrm>
            <a:off x="1666368" y="2153417"/>
            <a:ext cx="8859264" cy="4063859"/>
            <a:chOff x="1249776" y="1615062"/>
            <a:chExt cx="6644448" cy="3047894"/>
          </a:xfrm>
        </p:grpSpPr>
        <p:pic>
          <p:nvPicPr>
            <p:cNvPr id="42" name="Picture 41" descr="A graphic of a scale&#10;&#10;AI-generated content may be incorrect.">
              <a:extLst>
                <a:ext uri="{FF2B5EF4-FFF2-40B4-BE49-F238E27FC236}">
                  <a16:creationId xmlns:a16="http://schemas.microsoft.com/office/drawing/2014/main" id="{974DFF7C-0B78-B5F8-CD98-38AD52DB9699}"/>
                </a:ext>
              </a:extLst>
            </p:cNvPr>
            <p:cNvPicPr>
              <a:picLocks noChangeAspect="1"/>
            </p:cNvPicPr>
            <p:nvPr/>
          </p:nvPicPr>
          <p:blipFill>
            <a:blip r:embed="rId4"/>
            <a:stretch>
              <a:fillRect/>
            </a:stretch>
          </p:blipFill>
          <p:spPr>
            <a:xfrm>
              <a:off x="1249776" y="2371336"/>
              <a:ext cx="6644448" cy="2291620"/>
            </a:xfrm>
            <a:prstGeom prst="rect">
              <a:avLst/>
            </a:prstGeom>
          </p:spPr>
        </p:pic>
        <p:sp>
          <p:nvSpPr>
            <p:cNvPr id="45" name="TextBox 44">
              <a:extLst>
                <a:ext uri="{FF2B5EF4-FFF2-40B4-BE49-F238E27FC236}">
                  <a16:creationId xmlns:a16="http://schemas.microsoft.com/office/drawing/2014/main" id="{40027864-2458-C8C5-3C2B-8831C823CA43}"/>
                </a:ext>
              </a:extLst>
            </p:cNvPr>
            <p:cNvSpPr txBox="1"/>
            <p:nvPr/>
          </p:nvSpPr>
          <p:spPr>
            <a:xfrm>
              <a:off x="1356002" y="4385957"/>
              <a:ext cx="3912370" cy="253916"/>
            </a:xfrm>
            <a:prstGeom prst="rect">
              <a:avLst/>
            </a:prstGeom>
            <a:noFill/>
          </p:spPr>
          <p:txBody>
            <a:bodyPr wrap="none" rtlCol="0">
              <a:spAutoFit/>
            </a:bodyPr>
            <a:lstStyle/>
            <a:p>
              <a:r>
                <a:rPr lang="en-US" sz="1600" dirty="0"/>
                <a:t>Data is from Vanson Bourne’ AI Barometer March 2025</a:t>
              </a:r>
              <a:endParaRPr lang="en-GB" sz="1600" dirty="0"/>
            </a:p>
          </p:txBody>
        </p:sp>
        <p:sp>
          <p:nvSpPr>
            <p:cNvPr id="47" name="TextBox 46">
              <a:extLst>
                <a:ext uri="{FF2B5EF4-FFF2-40B4-BE49-F238E27FC236}">
                  <a16:creationId xmlns:a16="http://schemas.microsoft.com/office/drawing/2014/main" id="{77DCDBE5-B09F-2184-AA4B-CF36198650F9}"/>
                </a:ext>
              </a:extLst>
            </p:cNvPr>
            <p:cNvSpPr txBox="1"/>
            <p:nvPr/>
          </p:nvSpPr>
          <p:spPr>
            <a:xfrm>
              <a:off x="2515186" y="1615062"/>
              <a:ext cx="2831545" cy="276999"/>
            </a:xfrm>
            <a:prstGeom prst="rect">
              <a:avLst/>
            </a:prstGeom>
            <a:noFill/>
          </p:spPr>
          <p:txBody>
            <a:bodyPr wrap="none" rtlCol="0">
              <a:spAutoFit/>
            </a:bodyPr>
            <a:lstStyle/>
            <a:p>
              <a:r>
                <a:rPr lang="en-US" dirty="0"/>
                <a:t>“Survey says”… Friend 52 : 48 Foe</a:t>
              </a:r>
              <a:endParaRPr lang="en-GB" dirty="0"/>
            </a:p>
          </p:txBody>
        </p:sp>
      </p:grpSp>
    </p:spTree>
    <p:extLst>
      <p:ext uri="{BB962C8B-B14F-4D97-AF65-F5344CB8AC3E}">
        <p14:creationId xmlns:p14="http://schemas.microsoft.com/office/powerpoint/2010/main" val="4011261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2054"/>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79730" y="3429000"/>
            <a:ext cx="461645" cy="114300"/>
          </a:xfrm>
          <a:prstGeom prst="rect">
            <a:avLst/>
          </a:prstGeom>
          <a:solidFill>
            <a:srgbClr val="0472CE"/>
          </a:solidFill>
          <a:ln w="0" cmpd="sng">
            <a:noFill/>
            <a:prstDash val="solid"/>
          </a:ln>
        </p:spPr>
        <p:txBody>
          <a:bodyPr vert="horz" lIns="0" tIns="0" rIns="0" bIns="0" anchor="t">
            <a:normAutofit fontScale="52500" lnSpcReduction="20000"/>
          </a:bodyPr>
          <a:lstStyle/>
          <a:p>
            <a:r>
              <a:rPr lang="en-US"/>
              <a:t> </a:t>
            </a:r>
          </a:p>
        </p:txBody>
      </p:sp>
      <p:pic>
        <p:nvPicPr>
          <p:cNvPr id="6" name="Picture 5"/>
          <p:cNvPicPr/>
          <p:nvPr/>
        </p:nvPicPr>
        <p:blipFill>
          <a:blip r:embed="rId2"/>
          <a:stretch>
            <a:fillRect/>
          </a:stretch>
        </p:blipFill>
        <p:spPr>
          <a:xfrm>
            <a:off x="8686800" y="0"/>
            <a:ext cx="3506470" cy="6858000"/>
          </a:xfrm>
          <a:prstGeom prst="rect">
            <a:avLst/>
          </a:prstGeom>
        </p:spPr>
      </p:pic>
      <p:pic>
        <p:nvPicPr>
          <p:cNvPr id="8" name="Picture 7"/>
          <p:cNvPicPr/>
          <p:nvPr/>
        </p:nvPicPr>
        <p:blipFill>
          <a:blip r:embed="rId3"/>
          <a:stretch>
            <a:fillRect/>
          </a:stretch>
        </p:blipFill>
        <p:spPr>
          <a:xfrm>
            <a:off x="402590" y="6126480"/>
            <a:ext cx="2743200" cy="402590"/>
          </a:xfrm>
          <a:prstGeom prst="rect">
            <a:avLst/>
          </a:prstGeom>
        </p:spPr>
      </p:pic>
      <p:sp>
        <p:nvSpPr>
          <p:cNvPr id="3" name="Text Placeholder 2"/>
          <p:cNvSpPr>
            <a:spLocks noGrp="1"/>
          </p:cNvSpPr>
          <p:nvPr>
            <p:ph type="body" idx="10"/>
          </p:nvPr>
        </p:nvSpPr>
        <p:spPr>
          <a:xfrm>
            <a:off x="384175" y="0"/>
            <a:ext cx="4800600" cy="3192780"/>
          </a:xfrm>
          <a:prstGeom prst="rect">
            <a:avLst/>
          </a:prstGeom>
          <a:noFill/>
          <a:ln w="0" cmpd="sng">
            <a:noFill/>
            <a:prstDash val="solid"/>
          </a:ln>
        </p:spPr>
        <p:txBody>
          <a:bodyPr vert="horz" lIns="0" tIns="2402205" rIns="0" bIns="0" anchor="t">
            <a:normAutofit fontScale="90000"/>
          </a:bodyPr>
          <a:lstStyle/>
          <a:p>
            <a:pPr marL="0" marR="0" indent="0" algn="l">
              <a:lnSpc>
                <a:spcPts val="6200"/>
              </a:lnSpc>
              <a:spcAft>
                <a:spcPts val="0"/>
              </a:spcAft>
            </a:pPr>
            <a:r>
              <a:rPr lang="en-US" sz="5800" spc="80">
                <a:solidFill>
                  <a:srgbClr val="E4F8FF"/>
                </a:solidFill>
                <a:latin typeface="Arial" panose="02020603050405020304" pitchFamily="2"/>
              </a:rPr>
              <a:t>You, me and AI </a:t>
            </a:r>
          </a:p>
        </p:txBody>
      </p:sp>
      <p:sp>
        <p:nvSpPr>
          <p:cNvPr id="4" name="Text Placeholder 3"/>
          <p:cNvSpPr>
            <a:spLocks noGrp="1"/>
          </p:cNvSpPr>
          <p:nvPr>
            <p:ph type="body" idx="10"/>
          </p:nvPr>
        </p:nvSpPr>
        <p:spPr>
          <a:xfrm>
            <a:off x="384175" y="4223385"/>
            <a:ext cx="4800600" cy="1903095"/>
          </a:xfrm>
          <a:prstGeom prst="rect">
            <a:avLst/>
          </a:prstGeom>
          <a:noFill/>
          <a:ln w="0" cmpd="sng">
            <a:noFill/>
            <a:prstDash val="solid"/>
          </a:ln>
        </p:spPr>
        <p:txBody>
          <a:bodyPr vert="horz" lIns="0" tIns="0" rIns="0" bIns="0" anchor="t">
            <a:normAutofit fontScale="95000"/>
          </a:bodyPr>
          <a:lstStyle/>
          <a:p>
            <a:pPr marL="0" marR="0" indent="0" algn="l">
              <a:lnSpc>
                <a:spcPts val="2100"/>
              </a:lnSpc>
              <a:spcAft>
                <a:spcPts val="10835"/>
              </a:spcAft>
            </a:pPr>
            <a:r>
              <a:rPr lang="en-US" sz="1800" spc="0">
                <a:solidFill>
                  <a:srgbClr val="FFFFFF"/>
                </a:solidFill>
                <a:latin typeface="Arial" panose="02020603050405020304" pitchFamily="2"/>
              </a:rPr>
              <a:t>Des O’Connor </a:t>
            </a:r>
            <a:br/>
            <a:r>
              <a:rPr lang="en-US" sz="1800" spc="0">
                <a:solidFill>
                  <a:srgbClr val="FFFFFF"/>
                </a:solidFill>
                <a:latin typeface="Arial" panose="02020603050405020304" pitchFamily="2"/>
              </a:rPr>
              <a:t>30</a:t>
            </a:r>
            <a:r>
              <a:rPr lang="en-US" sz="1800" spc="0" baseline="30000">
                <a:solidFill>
                  <a:srgbClr val="FFFFFF"/>
                </a:solidFill>
                <a:latin typeface="Arial" panose="02020603050405020304" pitchFamily="2"/>
              </a:rPr>
              <a:t>th</a:t>
            </a:r>
            <a:r>
              <a:rPr lang="en-US" sz="1800" spc="0">
                <a:solidFill>
                  <a:srgbClr val="FFFFFF"/>
                </a:solidFill>
                <a:latin typeface="Arial" panose="02020603050405020304" pitchFamily="2"/>
              </a:rPr>
              <a:t> July, 2025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C0221-E81F-9E55-D2B4-E2DC32316622}"/>
            </a:ext>
          </a:extLst>
        </p:cNvPr>
        <p:cNvGrpSpPr/>
        <p:nvPr/>
      </p:nvGrpSpPr>
      <p:grpSpPr>
        <a:xfrm>
          <a:off x="0" y="0"/>
          <a:ext cx="0" cy="0"/>
          <a:chOff x="0" y="0"/>
          <a:chExt cx="0" cy="0"/>
        </a:xfrm>
      </p:grpSpPr>
      <p:pic>
        <p:nvPicPr>
          <p:cNvPr id="6" name="Picture 5" descr="A picture containing object&#10;&#10;Description automatically generated" hidden="1">
            <a:extLst>
              <a:ext uri="{FF2B5EF4-FFF2-40B4-BE49-F238E27FC236}">
                <a16:creationId xmlns:a16="http://schemas.microsoft.com/office/drawing/2014/main" id="{E5F11D05-C030-95B9-F906-E54304598E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grpSp>
        <p:nvGrpSpPr>
          <p:cNvPr id="7" name="Group 6">
            <a:extLst>
              <a:ext uri="{FF2B5EF4-FFF2-40B4-BE49-F238E27FC236}">
                <a16:creationId xmlns:a16="http://schemas.microsoft.com/office/drawing/2014/main" id="{2EA2EA30-B703-C8BA-C9A4-94B81EF261BE}"/>
              </a:ext>
            </a:extLst>
          </p:cNvPr>
          <p:cNvGrpSpPr/>
          <p:nvPr/>
        </p:nvGrpSpPr>
        <p:grpSpPr>
          <a:xfrm>
            <a:off x="2" y="993715"/>
            <a:ext cx="12204829" cy="643780"/>
            <a:chOff x="1" y="745286"/>
            <a:chExt cx="9153622" cy="482835"/>
          </a:xfrm>
        </p:grpSpPr>
        <p:sp>
          <p:nvSpPr>
            <p:cNvPr id="4" name="Rectangle 3">
              <a:extLst>
                <a:ext uri="{FF2B5EF4-FFF2-40B4-BE49-F238E27FC236}">
                  <a16:creationId xmlns:a16="http://schemas.microsoft.com/office/drawing/2014/main" id="{3BB2483F-8C50-D943-5A43-7011017FDB58}"/>
                </a:ext>
              </a:extLst>
            </p:cNvPr>
            <p:cNvSpPr/>
            <p:nvPr/>
          </p:nvSpPr>
          <p:spPr>
            <a:xfrm>
              <a:off x="190" y="745286"/>
              <a:ext cx="9143789" cy="482835"/>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3200" kern="1200">
                <a:solidFill>
                  <a:prstClr val="white"/>
                </a:solidFill>
                <a:latin typeface="+mj-lt"/>
                <a:cs typeface="Bai Jamjuree" panose="00000500000000000000" pitchFamily="2" charset="-34"/>
              </a:endParaRPr>
            </a:p>
          </p:txBody>
        </p:sp>
        <p:sp>
          <p:nvSpPr>
            <p:cNvPr id="5" name="Text Placeholder 1">
              <a:extLst>
                <a:ext uri="{FF2B5EF4-FFF2-40B4-BE49-F238E27FC236}">
                  <a16:creationId xmlns:a16="http://schemas.microsoft.com/office/drawing/2014/main" id="{93145373-CD4B-4D06-F581-9CD284078645}"/>
                </a:ext>
              </a:extLst>
            </p:cNvPr>
            <p:cNvSpPr txBox="1">
              <a:spLocks/>
            </p:cNvSpPr>
            <p:nvPr/>
          </p:nvSpPr>
          <p:spPr>
            <a:xfrm>
              <a:off x="1" y="745287"/>
              <a:ext cx="9153622" cy="48283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latin typeface="+mj-lt"/>
                  <a:ea typeface="Verdana" panose="020B0604030504040204" pitchFamily="34" charset="0"/>
                  <a:cs typeface="Bai Jamjuree" panose="00000500000000000000" pitchFamily="2" charset="-34"/>
                </a:rPr>
                <a:t>Question 3: AI, Lacks Trust… …Needs Regulation? </a:t>
              </a:r>
              <a:endParaRPr lang="en-GB" sz="3200" dirty="0">
                <a:solidFill>
                  <a:prstClr val="white"/>
                </a:solidFill>
                <a:latin typeface="+mj-lt"/>
                <a:cs typeface="Bai Jamjuree" panose="00000500000000000000" pitchFamily="2" charset="-34"/>
              </a:endParaRPr>
            </a:p>
          </p:txBody>
        </p:sp>
      </p:grpSp>
      <p:pic>
        <p:nvPicPr>
          <p:cNvPr id="3" name="Picture 2" descr="A green and white sign&#10;&#10;AI-generated content may be incorrect.">
            <a:extLst>
              <a:ext uri="{FF2B5EF4-FFF2-40B4-BE49-F238E27FC236}">
                <a16:creationId xmlns:a16="http://schemas.microsoft.com/office/drawing/2014/main" id="{5EC488C2-0CEE-F778-06A7-7E79A220412E}"/>
              </a:ext>
            </a:extLst>
          </p:cNvPr>
          <p:cNvPicPr>
            <a:picLocks noChangeAspect="1"/>
          </p:cNvPicPr>
          <p:nvPr/>
        </p:nvPicPr>
        <p:blipFill>
          <a:blip r:embed="rId4"/>
          <a:stretch>
            <a:fillRect/>
          </a:stretch>
        </p:blipFill>
        <p:spPr>
          <a:xfrm>
            <a:off x="3255763" y="5472275"/>
            <a:ext cx="5851519" cy="908912"/>
          </a:xfrm>
          <a:prstGeom prst="rect">
            <a:avLst/>
          </a:prstGeom>
        </p:spPr>
      </p:pic>
      <p:pic>
        <p:nvPicPr>
          <p:cNvPr id="8" name="Picture 7">
            <a:extLst>
              <a:ext uri="{FF2B5EF4-FFF2-40B4-BE49-F238E27FC236}">
                <a16:creationId xmlns:a16="http://schemas.microsoft.com/office/drawing/2014/main" id="{73DC5756-EDB1-17EE-7A4A-D8227C295241}"/>
              </a:ext>
            </a:extLst>
          </p:cNvPr>
          <p:cNvPicPr>
            <a:picLocks noChangeAspect="1"/>
          </p:cNvPicPr>
          <p:nvPr/>
        </p:nvPicPr>
        <p:blipFill>
          <a:blip r:embed="rId5"/>
          <a:stretch>
            <a:fillRect/>
          </a:stretch>
        </p:blipFill>
        <p:spPr>
          <a:xfrm>
            <a:off x="4549987" y="2121783"/>
            <a:ext cx="7642013" cy="916940"/>
          </a:xfrm>
          <a:prstGeom prst="rect">
            <a:avLst/>
          </a:prstGeom>
        </p:spPr>
      </p:pic>
      <p:grpSp>
        <p:nvGrpSpPr>
          <p:cNvPr id="12" name="Group 11">
            <a:extLst>
              <a:ext uri="{FF2B5EF4-FFF2-40B4-BE49-F238E27FC236}">
                <a16:creationId xmlns:a16="http://schemas.microsoft.com/office/drawing/2014/main" id="{0BCA2F27-4B76-FC60-B039-E9B929695876}"/>
              </a:ext>
            </a:extLst>
          </p:cNvPr>
          <p:cNvGrpSpPr/>
          <p:nvPr/>
        </p:nvGrpSpPr>
        <p:grpSpPr>
          <a:xfrm>
            <a:off x="0" y="2322398"/>
            <a:ext cx="7480515" cy="4491614"/>
            <a:chOff x="0" y="1741798"/>
            <a:chExt cx="5610386" cy="3368710"/>
          </a:xfrm>
        </p:grpSpPr>
        <p:pic>
          <p:nvPicPr>
            <p:cNvPr id="9" name="Picture 8" descr="A purple and white pie chart&#10;&#10;AI-generated content may be incorrect.">
              <a:extLst>
                <a:ext uri="{FF2B5EF4-FFF2-40B4-BE49-F238E27FC236}">
                  <a16:creationId xmlns:a16="http://schemas.microsoft.com/office/drawing/2014/main" id="{AF4CE4C0-46A3-5561-CC94-AF7A4FE39F15}"/>
                </a:ext>
              </a:extLst>
            </p:cNvPr>
            <p:cNvPicPr>
              <a:picLocks noChangeAspect="1"/>
            </p:cNvPicPr>
            <p:nvPr/>
          </p:nvPicPr>
          <p:blipFill>
            <a:blip r:embed="rId6"/>
            <a:stretch>
              <a:fillRect/>
            </a:stretch>
          </p:blipFill>
          <p:spPr>
            <a:xfrm>
              <a:off x="374625" y="1741798"/>
              <a:ext cx="2996220" cy="2179871"/>
            </a:xfrm>
            <a:prstGeom prst="rect">
              <a:avLst/>
            </a:prstGeom>
          </p:spPr>
        </p:pic>
        <p:sp>
          <p:nvSpPr>
            <p:cNvPr id="11" name="TextBox 10">
              <a:extLst>
                <a:ext uri="{FF2B5EF4-FFF2-40B4-BE49-F238E27FC236}">
                  <a16:creationId xmlns:a16="http://schemas.microsoft.com/office/drawing/2014/main" id="{60B80894-9D59-0F6B-273F-5FB96BA78B8F}"/>
                </a:ext>
              </a:extLst>
            </p:cNvPr>
            <p:cNvSpPr txBox="1"/>
            <p:nvPr/>
          </p:nvSpPr>
          <p:spPr>
            <a:xfrm>
              <a:off x="0" y="4879675"/>
              <a:ext cx="5610386" cy="230833"/>
            </a:xfrm>
            <a:prstGeom prst="rect">
              <a:avLst/>
            </a:prstGeom>
            <a:noFill/>
          </p:spPr>
          <p:txBody>
            <a:bodyPr wrap="square" rtlCol="0">
              <a:spAutoFit/>
            </a:bodyPr>
            <a:lstStyle/>
            <a:p>
              <a:r>
                <a:rPr lang="en-US" sz="1400" dirty="0"/>
                <a:t>Data is from Vanson Bourne’s AI Barometer, April 2025 (except purple chart = Dell GDPI)</a:t>
              </a:r>
              <a:endParaRPr lang="en-GB" sz="1400" dirty="0"/>
            </a:p>
          </p:txBody>
        </p:sp>
      </p:grpSp>
      <p:grpSp>
        <p:nvGrpSpPr>
          <p:cNvPr id="17" name="Group 16">
            <a:extLst>
              <a:ext uri="{FF2B5EF4-FFF2-40B4-BE49-F238E27FC236}">
                <a16:creationId xmlns:a16="http://schemas.microsoft.com/office/drawing/2014/main" id="{9607390A-3341-49A0-9E82-C0CA0223B094}"/>
              </a:ext>
            </a:extLst>
          </p:cNvPr>
          <p:cNvGrpSpPr/>
          <p:nvPr/>
        </p:nvGrpSpPr>
        <p:grpSpPr>
          <a:xfrm>
            <a:off x="6620671" y="2837914"/>
            <a:ext cx="3902547" cy="2502249"/>
            <a:chOff x="4965503" y="2128435"/>
            <a:chExt cx="2926910" cy="1876687"/>
          </a:xfrm>
        </p:grpSpPr>
        <p:pic>
          <p:nvPicPr>
            <p:cNvPr id="14" name="Picture 13">
              <a:extLst>
                <a:ext uri="{FF2B5EF4-FFF2-40B4-BE49-F238E27FC236}">
                  <a16:creationId xmlns:a16="http://schemas.microsoft.com/office/drawing/2014/main" id="{8C0A99A8-05D2-55CD-D593-68818D2912A4}"/>
                </a:ext>
              </a:extLst>
            </p:cNvPr>
            <p:cNvPicPr>
              <a:picLocks noChangeAspect="1"/>
            </p:cNvPicPr>
            <p:nvPr/>
          </p:nvPicPr>
          <p:blipFill>
            <a:blip r:embed="rId7"/>
            <a:stretch>
              <a:fillRect/>
            </a:stretch>
          </p:blipFill>
          <p:spPr>
            <a:xfrm>
              <a:off x="4965503" y="2296331"/>
              <a:ext cx="1257475" cy="1609950"/>
            </a:xfrm>
            <a:prstGeom prst="rect">
              <a:avLst/>
            </a:prstGeom>
          </p:spPr>
        </p:pic>
        <p:pic>
          <p:nvPicPr>
            <p:cNvPr id="16" name="Picture 15">
              <a:extLst>
                <a:ext uri="{FF2B5EF4-FFF2-40B4-BE49-F238E27FC236}">
                  <a16:creationId xmlns:a16="http://schemas.microsoft.com/office/drawing/2014/main" id="{E949E905-8779-788F-BDB8-3C959B7796BB}"/>
                </a:ext>
              </a:extLst>
            </p:cNvPr>
            <p:cNvPicPr>
              <a:picLocks noChangeAspect="1"/>
            </p:cNvPicPr>
            <p:nvPr/>
          </p:nvPicPr>
          <p:blipFill>
            <a:blip r:embed="rId8"/>
            <a:stretch>
              <a:fillRect/>
            </a:stretch>
          </p:blipFill>
          <p:spPr>
            <a:xfrm>
              <a:off x="6682569" y="2128435"/>
              <a:ext cx="1209844" cy="1876687"/>
            </a:xfrm>
            <a:prstGeom prst="rect">
              <a:avLst/>
            </a:prstGeom>
          </p:spPr>
        </p:pic>
      </p:grpSp>
    </p:spTree>
    <p:extLst>
      <p:ext uri="{BB962C8B-B14F-4D97-AF65-F5344CB8AC3E}">
        <p14:creationId xmlns:p14="http://schemas.microsoft.com/office/powerpoint/2010/main" val="27293267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B250-4944-5C41-A234-A3511AA43E20}"/>
            </a:ext>
          </a:extLst>
        </p:cNvPr>
        <p:cNvGrpSpPr/>
        <p:nvPr/>
      </p:nvGrpSpPr>
      <p:grpSpPr>
        <a:xfrm>
          <a:off x="0" y="0"/>
          <a:ext cx="0" cy="0"/>
          <a:chOff x="0" y="0"/>
          <a:chExt cx="0" cy="0"/>
        </a:xfrm>
      </p:grpSpPr>
      <p:pic>
        <p:nvPicPr>
          <p:cNvPr id="6" name="Picture 5" descr="A picture containing object&#10;&#10;Description automatically generated" hidden="1">
            <a:extLst>
              <a:ext uri="{FF2B5EF4-FFF2-40B4-BE49-F238E27FC236}">
                <a16:creationId xmlns:a16="http://schemas.microsoft.com/office/drawing/2014/main" id="{92E7FA32-01B4-6103-48C0-F432E7679B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grpSp>
        <p:nvGrpSpPr>
          <p:cNvPr id="7" name="Group 6">
            <a:extLst>
              <a:ext uri="{FF2B5EF4-FFF2-40B4-BE49-F238E27FC236}">
                <a16:creationId xmlns:a16="http://schemas.microsoft.com/office/drawing/2014/main" id="{724101EC-9FF2-A2CC-73DF-66EB95D763F1}"/>
              </a:ext>
            </a:extLst>
          </p:cNvPr>
          <p:cNvGrpSpPr/>
          <p:nvPr/>
        </p:nvGrpSpPr>
        <p:grpSpPr>
          <a:xfrm>
            <a:off x="2" y="993715"/>
            <a:ext cx="12204829" cy="643780"/>
            <a:chOff x="1" y="745286"/>
            <a:chExt cx="9153622" cy="482835"/>
          </a:xfrm>
        </p:grpSpPr>
        <p:sp>
          <p:nvSpPr>
            <p:cNvPr id="4" name="Rectangle 3">
              <a:extLst>
                <a:ext uri="{FF2B5EF4-FFF2-40B4-BE49-F238E27FC236}">
                  <a16:creationId xmlns:a16="http://schemas.microsoft.com/office/drawing/2014/main" id="{298EF0F2-CF95-585C-AD24-896750BCDB68}"/>
                </a:ext>
              </a:extLst>
            </p:cNvPr>
            <p:cNvSpPr/>
            <p:nvPr/>
          </p:nvSpPr>
          <p:spPr>
            <a:xfrm>
              <a:off x="190" y="745286"/>
              <a:ext cx="9143789" cy="482835"/>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3200" kern="1200">
                <a:solidFill>
                  <a:prstClr val="white"/>
                </a:solidFill>
                <a:latin typeface="+mj-lt"/>
                <a:cs typeface="Bai Jamjuree" panose="00000500000000000000" pitchFamily="2" charset="-34"/>
              </a:endParaRPr>
            </a:p>
          </p:txBody>
        </p:sp>
        <p:sp>
          <p:nvSpPr>
            <p:cNvPr id="5" name="Text Placeholder 1">
              <a:extLst>
                <a:ext uri="{FF2B5EF4-FFF2-40B4-BE49-F238E27FC236}">
                  <a16:creationId xmlns:a16="http://schemas.microsoft.com/office/drawing/2014/main" id="{E2F88D38-6470-184B-2CF0-B46B81C232BA}"/>
                </a:ext>
              </a:extLst>
            </p:cNvPr>
            <p:cNvSpPr txBox="1">
              <a:spLocks/>
            </p:cNvSpPr>
            <p:nvPr/>
          </p:nvSpPr>
          <p:spPr>
            <a:xfrm>
              <a:off x="1" y="745287"/>
              <a:ext cx="9153622" cy="48283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latin typeface="+mj-lt"/>
                  <a:ea typeface="Verdana" panose="020B0604030504040204" pitchFamily="34" charset="0"/>
                  <a:cs typeface="Bai Jamjuree" panose="00000500000000000000" pitchFamily="2" charset="-34"/>
                </a:rPr>
                <a:t>So, what about insurance?</a:t>
              </a:r>
              <a:endParaRPr lang="en-GB" sz="3200" dirty="0">
                <a:solidFill>
                  <a:prstClr val="white"/>
                </a:solidFill>
                <a:latin typeface="+mj-lt"/>
                <a:cs typeface="Bai Jamjuree" panose="00000500000000000000" pitchFamily="2" charset="-34"/>
              </a:endParaRPr>
            </a:p>
          </p:txBody>
        </p:sp>
      </p:grpSp>
      <p:sp>
        <p:nvSpPr>
          <p:cNvPr id="2" name="TextBox 1">
            <a:extLst>
              <a:ext uri="{FF2B5EF4-FFF2-40B4-BE49-F238E27FC236}">
                <a16:creationId xmlns:a16="http://schemas.microsoft.com/office/drawing/2014/main" id="{854CE011-33FD-42F3-26F6-D2C9A999AEFB}"/>
              </a:ext>
            </a:extLst>
          </p:cNvPr>
          <p:cNvSpPr txBox="1"/>
          <p:nvPr/>
        </p:nvSpPr>
        <p:spPr>
          <a:xfrm>
            <a:off x="899007" y="1810330"/>
            <a:ext cx="10578715" cy="3693319"/>
          </a:xfrm>
          <a:prstGeom prst="rect">
            <a:avLst/>
          </a:prstGeom>
          <a:noFill/>
        </p:spPr>
        <p:txBody>
          <a:bodyPr wrap="square" rtlCol="0">
            <a:spAutoFit/>
          </a:bodyPr>
          <a:lstStyle/>
          <a:p>
            <a:r>
              <a:rPr lang="en-US" dirty="0"/>
              <a:t>AI is not really “anything new” (it’s just a lot of clever things bolted together)</a:t>
            </a:r>
          </a:p>
          <a:p>
            <a:endParaRPr lang="en-US" dirty="0"/>
          </a:p>
          <a:p>
            <a:r>
              <a:rPr lang="en-US" dirty="0"/>
              <a:t>We’ve not seen any </a:t>
            </a:r>
            <a:r>
              <a:rPr lang="en-US" b="1" dirty="0"/>
              <a:t>completely</a:t>
            </a:r>
            <a:r>
              <a:rPr lang="en-US" dirty="0"/>
              <a:t> </a:t>
            </a:r>
            <a:r>
              <a:rPr lang="en-US" b="1" dirty="0"/>
              <a:t>new</a:t>
            </a:r>
            <a:r>
              <a:rPr lang="en-US" dirty="0"/>
              <a:t> risk categories emerge, </a:t>
            </a:r>
            <a:r>
              <a:rPr lang="en-US" b="1" dirty="0"/>
              <a:t>yet</a:t>
            </a:r>
          </a:p>
          <a:p>
            <a:endParaRPr lang="en-US" dirty="0"/>
          </a:p>
          <a:p>
            <a:r>
              <a:rPr lang="en-US" dirty="0"/>
              <a:t>But the proliferation of AI (Generative &amp; Agentic) will </a:t>
            </a:r>
            <a:r>
              <a:rPr lang="en-US" b="1" dirty="0"/>
              <a:t>amplify</a:t>
            </a:r>
            <a:r>
              <a:rPr lang="en-US" dirty="0"/>
              <a:t> </a:t>
            </a:r>
            <a:r>
              <a:rPr lang="en-US" b="1" dirty="0"/>
              <a:t>exposure</a:t>
            </a:r>
            <a:r>
              <a:rPr lang="en-US" dirty="0"/>
              <a:t> to:</a:t>
            </a:r>
          </a:p>
          <a:p>
            <a:pPr marL="380990" indent="-380990">
              <a:buFont typeface="Arial" panose="020B0604020202020204" pitchFamily="34" charset="0"/>
              <a:buChar char="•"/>
            </a:pPr>
            <a:r>
              <a:rPr lang="en-US" dirty="0"/>
              <a:t>IP rights/theft, defamation, </a:t>
            </a:r>
            <a:r>
              <a:rPr lang="en-US" dirty="0" err="1"/>
              <a:t>etc</a:t>
            </a:r>
            <a:endParaRPr lang="en-US" dirty="0"/>
          </a:p>
          <a:p>
            <a:pPr marL="380990" indent="-380990">
              <a:buFont typeface="Arial" panose="020B0604020202020204" pitchFamily="34" charset="0"/>
              <a:buChar char="•"/>
            </a:pPr>
            <a:r>
              <a:rPr lang="en-US" dirty="0"/>
              <a:t>GDPR, privacy &amp; “data sovereignty”</a:t>
            </a:r>
          </a:p>
          <a:p>
            <a:pPr marL="380990" indent="-380990">
              <a:buFont typeface="Arial" panose="020B0604020202020204" pitchFamily="34" charset="0"/>
              <a:buChar char="•"/>
            </a:pPr>
            <a:r>
              <a:rPr lang="en-US" dirty="0"/>
              <a:t>Business continuity, disaster recovery &amp; cyber resilience</a:t>
            </a:r>
          </a:p>
          <a:p>
            <a:pPr marL="380990" indent="-380990">
              <a:buFont typeface="Arial" panose="020B0604020202020204" pitchFamily="34" charset="0"/>
              <a:buChar char="•"/>
            </a:pPr>
            <a:r>
              <a:rPr lang="en-US" dirty="0"/>
              <a:t>Compliance</a:t>
            </a:r>
          </a:p>
          <a:p>
            <a:pPr marL="380990" indent="-380990">
              <a:buFont typeface="Arial" panose="020B0604020202020204" pitchFamily="34" charset="0"/>
              <a:buChar char="•"/>
            </a:pPr>
            <a:r>
              <a:rPr lang="en-US" dirty="0"/>
              <a:t>Employment law</a:t>
            </a:r>
          </a:p>
          <a:p>
            <a:endParaRPr lang="en-US" dirty="0"/>
          </a:p>
          <a:p>
            <a:pPr algn="ctr"/>
            <a:r>
              <a:rPr lang="en-US" b="1" dirty="0"/>
              <a:t>Risks only large enterprises have been exposed to will increasingly be felt by everyone (down to SMEs &amp; sole traders)</a:t>
            </a:r>
            <a:endParaRPr lang="en-GB" b="1" dirty="0"/>
          </a:p>
        </p:txBody>
      </p:sp>
    </p:spTree>
    <p:extLst>
      <p:ext uri="{BB962C8B-B14F-4D97-AF65-F5344CB8AC3E}">
        <p14:creationId xmlns:p14="http://schemas.microsoft.com/office/powerpoint/2010/main" val="3519798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5FB6-4B3C-4B4B-4564-4D225DEA7C5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032EB91-FEBA-08A2-6BC5-6343D147F58E}"/>
              </a:ext>
            </a:extLst>
          </p:cNvPr>
          <p:cNvSpPr/>
          <p:nvPr/>
        </p:nvSpPr>
        <p:spPr>
          <a:xfrm>
            <a:off x="254" y="993715"/>
            <a:ext cx="12191719" cy="643780"/>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BA2BC74-8F9E-6E26-4E66-5691C67E4DD8}"/>
              </a:ext>
            </a:extLst>
          </p:cNvPr>
          <p:cNvSpPr/>
          <p:nvPr/>
        </p:nvSpPr>
        <p:spPr>
          <a:xfrm>
            <a:off x="254" y="5455230"/>
            <a:ext cx="12191719" cy="1407101"/>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1189C67A-E859-7589-BA86-0B3160AB780B}"/>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74845" y="5455229"/>
            <a:ext cx="8016903" cy="1978587"/>
          </a:xfrm>
          <a:prstGeom prst="rect">
            <a:avLst/>
          </a:prstGeom>
        </p:spPr>
      </p:pic>
      <p:sp>
        <p:nvSpPr>
          <p:cNvPr id="52" name="Text Placeholder 1">
            <a:extLst>
              <a:ext uri="{FF2B5EF4-FFF2-40B4-BE49-F238E27FC236}">
                <a16:creationId xmlns:a16="http://schemas.microsoft.com/office/drawing/2014/main" id="{07790484-DA0E-8226-C395-6E4576234BF7}"/>
              </a:ext>
            </a:extLst>
          </p:cNvPr>
          <p:cNvSpPr txBox="1">
            <a:spLocks/>
          </p:cNvSpPr>
          <p:nvPr/>
        </p:nvSpPr>
        <p:spPr>
          <a:xfrm>
            <a:off x="12831" y="5774452"/>
            <a:ext cx="12192000" cy="740944"/>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GB" sz="2400" dirty="0">
                <a:solidFill>
                  <a:prstClr val="white"/>
                </a:solidFill>
              </a:rPr>
              <a:t>Stronger insights. Smarter strategy.</a:t>
            </a:r>
          </a:p>
        </p:txBody>
      </p:sp>
      <p:pic>
        <p:nvPicPr>
          <p:cNvPr id="6" name="Picture 5" descr="A picture containing object&#10;&#10;Description automatically generated" hidden="1">
            <a:extLst>
              <a:ext uri="{FF2B5EF4-FFF2-40B4-BE49-F238E27FC236}">
                <a16:creationId xmlns:a16="http://schemas.microsoft.com/office/drawing/2014/main" id="{AB3FF155-B8F5-9709-DBCF-86C1697DDE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2285" y="542310"/>
            <a:ext cx="1877884" cy="451405"/>
          </a:xfrm>
          <a:prstGeom prst="rect">
            <a:avLst/>
          </a:prstGeom>
        </p:spPr>
      </p:pic>
      <p:sp>
        <p:nvSpPr>
          <p:cNvPr id="8" name="Text Placeholder 1">
            <a:extLst>
              <a:ext uri="{FF2B5EF4-FFF2-40B4-BE49-F238E27FC236}">
                <a16:creationId xmlns:a16="http://schemas.microsoft.com/office/drawing/2014/main" id="{47A65566-A368-9E30-D00D-2D393EA6CF2F}"/>
              </a:ext>
            </a:extLst>
          </p:cNvPr>
          <p:cNvSpPr txBox="1">
            <a:spLocks/>
          </p:cNvSpPr>
          <p:nvPr/>
        </p:nvSpPr>
        <p:spPr>
          <a:xfrm>
            <a:off x="2" y="993716"/>
            <a:ext cx="12204829" cy="643779"/>
          </a:xfrm>
          <a:prstGeom prst="rect">
            <a:avLst/>
          </a:prstGeom>
        </p:spPr>
        <p:txBody>
          <a:bodyPr anchor="ctr"/>
          <a:lstStyle>
            <a:lvl1pPr marL="0" indent="0" algn="l" defTabSz="457200" rtl="0" eaLnBrk="1" latinLnBrk="0" hangingPunct="1">
              <a:lnSpc>
                <a:spcPct val="90000"/>
              </a:lnSpc>
              <a:spcBef>
                <a:spcPts val="0"/>
              </a:spcBef>
              <a:buFont typeface="Arial"/>
              <a:buNone/>
              <a:defRPr sz="1400" b="1" kern="1200">
                <a:solidFill>
                  <a:schemeClr val="accent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1400" b="1" kern="1200">
                <a:solidFill>
                  <a:srgbClr val="00CDA4"/>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1B3538"/>
                </a:solidFill>
                <a:latin typeface="+mn-lt"/>
                <a:ea typeface="+mn-ea"/>
                <a:cs typeface="+mn-cs"/>
              </a:defRPr>
            </a:lvl3pPr>
            <a:lvl4pPr marL="1714500" indent="-342900" algn="l" defTabSz="457200" rtl="0" eaLnBrk="1" latinLnBrk="0" hangingPunct="1">
              <a:spcBef>
                <a:spcPct val="20000"/>
              </a:spcBef>
              <a:buClr>
                <a:srgbClr val="FFD757"/>
              </a:buClr>
              <a:buFont typeface="Arial" panose="020B0604020202020204" pitchFamily="34" charset="0"/>
              <a:buChar char="•"/>
              <a:defRPr sz="1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00CD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200" dirty="0">
                <a:solidFill>
                  <a:prstClr val="white"/>
                </a:solidFill>
              </a:rPr>
              <a:t>Don’t hesitate to get in touch with questions!...</a:t>
            </a:r>
            <a:endParaRPr lang="en-GB" sz="3200" dirty="0">
              <a:solidFill>
                <a:prstClr val="white"/>
              </a:solidFill>
            </a:endParaRPr>
          </a:p>
        </p:txBody>
      </p:sp>
      <p:grpSp>
        <p:nvGrpSpPr>
          <p:cNvPr id="4" name="Group 3">
            <a:extLst>
              <a:ext uri="{FF2B5EF4-FFF2-40B4-BE49-F238E27FC236}">
                <a16:creationId xmlns:a16="http://schemas.microsoft.com/office/drawing/2014/main" id="{77A8DAA5-6C27-7963-1CEE-B58B2A403CBF}"/>
              </a:ext>
            </a:extLst>
          </p:cNvPr>
          <p:cNvGrpSpPr/>
          <p:nvPr/>
        </p:nvGrpSpPr>
        <p:grpSpPr>
          <a:xfrm>
            <a:off x="3541502" y="2054462"/>
            <a:ext cx="4924169" cy="2749076"/>
            <a:chOff x="-3068581" y="481197"/>
            <a:chExt cx="3693127" cy="2061807"/>
          </a:xfrm>
        </p:grpSpPr>
        <p:grpSp>
          <p:nvGrpSpPr>
            <p:cNvPr id="7" name="Group 6">
              <a:extLst>
                <a:ext uri="{FF2B5EF4-FFF2-40B4-BE49-F238E27FC236}">
                  <a16:creationId xmlns:a16="http://schemas.microsoft.com/office/drawing/2014/main" id="{42A92895-4910-492E-F4E2-96519234CBAA}"/>
                </a:ext>
              </a:extLst>
            </p:cNvPr>
            <p:cNvGrpSpPr/>
            <p:nvPr/>
          </p:nvGrpSpPr>
          <p:grpSpPr>
            <a:xfrm>
              <a:off x="-3068581" y="481197"/>
              <a:ext cx="3693127" cy="2061807"/>
              <a:chOff x="4971564" y="1681809"/>
              <a:chExt cx="3693127" cy="2061807"/>
            </a:xfrm>
          </p:grpSpPr>
          <p:grpSp>
            <p:nvGrpSpPr>
              <p:cNvPr id="10" name="Group 9">
                <a:extLst>
                  <a:ext uri="{FF2B5EF4-FFF2-40B4-BE49-F238E27FC236}">
                    <a16:creationId xmlns:a16="http://schemas.microsoft.com/office/drawing/2014/main" id="{E98109C7-FE42-81CF-9986-F3912D7CC9CB}"/>
                  </a:ext>
                </a:extLst>
              </p:cNvPr>
              <p:cNvGrpSpPr/>
              <p:nvPr/>
            </p:nvGrpSpPr>
            <p:grpSpPr>
              <a:xfrm>
                <a:off x="4971564" y="1681809"/>
                <a:ext cx="3693127" cy="2061807"/>
                <a:chOff x="4819164" y="1737695"/>
                <a:chExt cx="3693127" cy="2061807"/>
              </a:xfrm>
            </p:grpSpPr>
            <p:pic>
              <p:nvPicPr>
                <p:cNvPr id="16" name="Picture 15">
                  <a:hlinkClick r:id="rId4"/>
                  <a:extLst>
                    <a:ext uri="{FF2B5EF4-FFF2-40B4-BE49-F238E27FC236}">
                      <a16:creationId xmlns:a16="http://schemas.microsoft.com/office/drawing/2014/main" id="{F8A6ACAD-D086-CA39-90D6-D61CE1FFFB72}"/>
                    </a:ext>
                  </a:extLst>
                </p:cNvPr>
                <p:cNvPicPr>
                  <a:picLocks noChangeAspect="1"/>
                </p:cNvPicPr>
                <p:nvPr/>
              </p:nvPicPr>
              <p:blipFill>
                <a:blip r:embed="rId5"/>
                <a:stretch>
                  <a:fillRect/>
                </a:stretch>
              </p:blipFill>
              <p:spPr>
                <a:xfrm>
                  <a:off x="4819164" y="1737695"/>
                  <a:ext cx="3693127" cy="2061807"/>
                </a:xfrm>
                <a:prstGeom prst="rect">
                  <a:avLst/>
                </a:prstGeom>
                <a:solidFill>
                  <a:schemeClr val="bg1">
                    <a:lumMod val="95000"/>
                  </a:schemeClr>
                </a:solidFill>
              </p:spPr>
            </p:pic>
            <p:sp>
              <p:nvSpPr>
                <p:cNvPr id="17" name="Rectangle 16">
                  <a:hlinkClick r:id="rId4"/>
                  <a:extLst>
                    <a:ext uri="{FF2B5EF4-FFF2-40B4-BE49-F238E27FC236}">
                      <a16:creationId xmlns:a16="http://schemas.microsoft.com/office/drawing/2014/main" id="{BF9D08C4-1A16-729D-6FDD-0F4A06A78148}"/>
                    </a:ext>
                  </a:extLst>
                </p:cNvPr>
                <p:cNvSpPr/>
                <p:nvPr/>
              </p:nvSpPr>
              <p:spPr>
                <a:xfrm>
                  <a:off x="4889832" y="1833084"/>
                  <a:ext cx="3538654" cy="1252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defTabSz="609585" rtl="0">
                    <a:defRPr/>
                  </a:pPr>
                  <a:r>
                    <a:rPr lang="en-GB" sz="1867" b="1" kern="1200" dirty="0">
                      <a:solidFill>
                        <a:srgbClr val="495D60"/>
                      </a:solidFill>
                      <a:latin typeface="Arial" panose="020B0604020202020204" pitchFamily="34" charset="0"/>
                      <a:cs typeface="Arial" panose="020B0604020202020204" pitchFamily="34" charset="0"/>
                    </a:rPr>
                    <a:t>Fraser Pearce</a:t>
                  </a:r>
                </a:p>
                <a:p>
                  <a:pPr algn="l" defTabSz="609585" rtl="0">
                    <a:defRPr/>
                  </a:pPr>
                  <a:r>
                    <a:rPr lang="en-GB" sz="1733" kern="1200" dirty="0">
                      <a:solidFill>
                        <a:srgbClr val="00CDA4"/>
                      </a:solidFill>
                      <a:latin typeface="Arial" panose="020B0604020202020204" pitchFamily="34" charset="0"/>
                      <a:cs typeface="Arial" panose="020B0604020202020204" pitchFamily="34" charset="0"/>
                    </a:rPr>
                    <a:t>Head of Vendor/Strategic </a:t>
                  </a:r>
                </a:p>
                <a:p>
                  <a:pPr algn="l" defTabSz="609585" rtl="0">
                    <a:defRPr/>
                  </a:pPr>
                  <a:r>
                    <a:rPr lang="en-GB" sz="1733" kern="1200" dirty="0">
                      <a:solidFill>
                        <a:srgbClr val="00CDA4"/>
                      </a:solidFill>
                      <a:latin typeface="Arial" panose="020B0604020202020204" pitchFamily="34" charset="0"/>
                      <a:cs typeface="Arial" panose="020B0604020202020204" pitchFamily="34" charset="0"/>
                    </a:rPr>
                    <a:t>Partnerships</a:t>
                  </a:r>
                </a:p>
                <a:p>
                  <a:pPr algn="l" defTabSz="609585" rtl="0">
                    <a:defRPr/>
                  </a:pPr>
                  <a:endParaRPr lang="en-GB" sz="1067" kern="1200" dirty="0">
                    <a:solidFill>
                      <a:srgbClr val="00CDA4"/>
                    </a:solidFill>
                    <a:latin typeface="Arial" panose="020B0604020202020204" pitchFamily="34" charset="0"/>
                    <a:cs typeface="Arial" panose="020B0604020202020204" pitchFamily="34" charset="0"/>
                  </a:endParaRPr>
                </a:p>
                <a:p>
                  <a:pPr algn="l" defTabSz="609585" rtl="0">
                    <a:defRPr/>
                  </a:pPr>
                  <a:endParaRPr lang="en-GB" sz="1067" kern="1200" dirty="0">
                    <a:solidFill>
                      <a:srgbClr val="00CDA4"/>
                    </a:solidFill>
                    <a:latin typeface="Arial" panose="020B0604020202020204" pitchFamily="34" charset="0"/>
                    <a:cs typeface="Arial" panose="020B0604020202020204" pitchFamily="34" charset="0"/>
                  </a:endParaRPr>
                </a:p>
                <a:p>
                  <a:pPr algn="l" defTabSz="609585" rtl="0">
                    <a:defRPr/>
                  </a:pPr>
                  <a:endParaRPr lang="en-GB" sz="1067" kern="1200" dirty="0">
                    <a:solidFill>
                      <a:srgbClr val="00CDA4"/>
                    </a:solidFill>
                    <a:latin typeface="Arial" panose="020B0604020202020204" pitchFamily="34" charset="0"/>
                    <a:cs typeface="Arial" panose="020B0604020202020204" pitchFamily="34" charset="0"/>
                  </a:endParaRPr>
                </a:p>
                <a:p>
                  <a:pPr algn="l" defTabSz="609585" rtl="0">
                    <a:defRPr/>
                  </a:pPr>
                  <a:r>
                    <a:rPr lang="en-GB" sz="1600" kern="1200" dirty="0">
                      <a:solidFill>
                        <a:srgbClr val="00CDA4"/>
                      </a:solidFill>
                      <a:latin typeface="Arial" panose="020B0604020202020204" pitchFamily="34" charset="0"/>
                      <a:cs typeface="Arial" panose="020B0604020202020204" pitchFamily="34" charset="0"/>
                    </a:rPr>
                    <a:t>Tel: </a:t>
                  </a:r>
                  <a:r>
                    <a:rPr lang="en-GB" sz="1600" kern="1200" dirty="0">
                      <a:solidFill>
                        <a:srgbClr val="495D60"/>
                      </a:solidFill>
                      <a:latin typeface="Arial" panose="020B0604020202020204" pitchFamily="34" charset="0"/>
                      <a:cs typeface="Arial" panose="020B0604020202020204" pitchFamily="34" charset="0"/>
                    </a:rPr>
                    <a:t>+44 7784 206 843</a:t>
                  </a:r>
                </a:p>
                <a:p>
                  <a:pPr algn="l" defTabSz="609585" rtl="0">
                    <a:defRPr/>
                  </a:pPr>
                  <a:r>
                    <a:rPr lang="en-GB" sz="1600" kern="1200" dirty="0">
                      <a:solidFill>
                        <a:srgbClr val="00CDA4"/>
                      </a:solidFill>
                      <a:latin typeface="Arial" panose="020B0604020202020204" pitchFamily="34" charset="0"/>
                      <a:ea typeface="Verdana" panose="020B0604030504040204" pitchFamily="34" charset="0"/>
                      <a:cs typeface="Arial" panose="020B0604020202020204" pitchFamily="34" charset="0"/>
                    </a:rPr>
                    <a:t>Email: </a:t>
                  </a:r>
                  <a:r>
                    <a:rPr lang="en-GB" sz="1600" kern="1200" dirty="0">
                      <a:solidFill>
                        <a:srgbClr val="495D60"/>
                      </a:solidFill>
                      <a:latin typeface="Arial" panose="020B0604020202020204" pitchFamily="34" charset="0"/>
                      <a:ea typeface="Verdana" panose="020B0604030504040204" pitchFamily="34" charset="0"/>
                      <a:cs typeface="Arial" panose="020B0604020202020204" pitchFamily="34" charset="0"/>
                    </a:rPr>
                    <a:t>fraser.pearce@vansonbourne.com</a:t>
                  </a:r>
                  <a:endParaRPr lang="en-GB" sz="1600" kern="1200" dirty="0">
                    <a:solidFill>
                      <a:srgbClr val="495D60"/>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25584635-B0AD-304F-1F15-F3EC220FAF87}"/>
                  </a:ext>
                </a:extLst>
              </p:cNvPr>
              <p:cNvGrpSpPr/>
              <p:nvPr/>
            </p:nvGrpSpPr>
            <p:grpSpPr>
              <a:xfrm>
                <a:off x="5009581" y="3140936"/>
                <a:ext cx="3618000" cy="549975"/>
                <a:chOff x="670020" y="2664823"/>
                <a:chExt cx="3618000" cy="549975"/>
              </a:xfrm>
            </p:grpSpPr>
            <p:sp>
              <p:nvSpPr>
                <p:cNvPr id="12" name="Rectangle 11">
                  <a:extLst>
                    <a:ext uri="{FF2B5EF4-FFF2-40B4-BE49-F238E27FC236}">
                      <a16:creationId xmlns:a16="http://schemas.microsoft.com/office/drawing/2014/main" id="{BDE5815D-5E9E-3105-A704-BF9325B9E84A}"/>
                    </a:ext>
                  </a:extLst>
                </p:cNvPr>
                <p:cNvSpPr/>
                <p:nvPr/>
              </p:nvSpPr>
              <p:spPr>
                <a:xfrm>
                  <a:off x="2478273" y="2664823"/>
                  <a:ext cx="1762759" cy="476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906E285-CB6C-0B5C-D243-8A2CC140C3AA}"/>
                    </a:ext>
                  </a:extLst>
                </p:cNvPr>
                <p:cNvSpPr/>
                <p:nvPr/>
              </p:nvSpPr>
              <p:spPr>
                <a:xfrm>
                  <a:off x="670020" y="2816901"/>
                  <a:ext cx="3618000" cy="397897"/>
                </a:xfrm>
                <a:prstGeom prst="rect">
                  <a:avLst/>
                </a:prstGeom>
                <a:gradFill>
                  <a:gsLst>
                    <a:gs pos="50000">
                      <a:srgbClr val="00CDA4"/>
                    </a:gs>
                    <a:gs pos="100000">
                      <a:srgbClr val="FFD757"/>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rtl="0">
                    <a:defRPr/>
                  </a:pPr>
                  <a:endParaRPr lang="en-GB" sz="2400" kern="1200">
                    <a:solidFill>
                      <a:prstClr val="white"/>
                    </a:solidFill>
                    <a:latin typeface="Arial" panose="020B0604020202020204" pitchFamily="34" charset="0"/>
                    <a:cs typeface="Arial" panose="020B0604020202020204" pitchFamily="34" charset="0"/>
                  </a:endParaRPr>
                </a:p>
              </p:txBody>
            </p:sp>
            <p:pic>
              <p:nvPicPr>
                <p:cNvPr id="14" name="Picture 13" descr="A picture containing graphical user interface&#10;&#10;Description automatically generated">
                  <a:hlinkClick r:id="rId6"/>
                  <a:extLst>
                    <a:ext uri="{FF2B5EF4-FFF2-40B4-BE49-F238E27FC236}">
                      <a16:creationId xmlns:a16="http://schemas.microsoft.com/office/drawing/2014/main" id="{6E15ADA2-EB56-6FEA-5C3D-894E02B8FA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979405" y="2886822"/>
                  <a:ext cx="999230" cy="240195"/>
                </a:xfrm>
                <a:prstGeom prst="rect">
                  <a:avLst/>
                </a:prstGeom>
              </p:spPr>
            </p:pic>
          </p:grpSp>
        </p:grpSp>
        <p:pic>
          <p:nvPicPr>
            <p:cNvPr id="9" name="Picture 8" descr="A person in a blue shirt&#10;&#10;AI-generated content may be incorrect.">
              <a:extLst>
                <a:ext uri="{FF2B5EF4-FFF2-40B4-BE49-F238E27FC236}">
                  <a16:creationId xmlns:a16="http://schemas.microsoft.com/office/drawing/2014/main" id="{AFDB160B-6B65-C2EC-E13C-7FD318104914}"/>
                </a:ext>
              </a:extLst>
            </p:cNvPr>
            <p:cNvPicPr>
              <a:picLocks noChangeAspect="1"/>
            </p:cNvPicPr>
            <p:nvPr/>
          </p:nvPicPr>
          <p:blipFill>
            <a:blip r:embed="rId8"/>
            <a:stretch>
              <a:fillRect/>
            </a:stretch>
          </p:blipFill>
          <p:spPr>
            <a:xfrm>
              <a:off x="-438317" y="644092"/>
              <a:ext cx="895880" cy="895880"/>
            </a:xfrm>
            <a:prstGeom prst="rect">
              <a:avLst/>
            </a:prstGeom>
          </p:spPr>
        </p:pic>
      </p:grpSp>
      <p:sp>
        <p:nvSpPr>
          <p:cNvPr id="23" name="TextBox 22">
            <a:extLst>
              <a:ext uri="{FF2B5EF4-FFF2-40B4-BE49-F238E27FC236}">
                <a16:creationId xmlns:a16="http://schemas.microsoft.com/office/drawing/2014/main" id="{A9D59EA2-B6BD-1F30-32F4-C7DF1B99BDE7}"/>
              </a:ext>
            </a:extLst>
          </p:cNvPr>
          <p:cNvSpPr txBox="1"/>
          <p:nvPr/>
        </p:nvSpPr>
        <p:spPr>
          <a:xfrm>
            <a:off x="3592192" y="4767672"/>
            <a:ext cx="4924169" cy="369332"/>
          </a:xfrm>
          <a:prstGeom prst="rect">
            <a:avLst/>
          </a:prstGeom>
          <a:noFill/>
        </p:spPr>
        <p:txBody>
          <a:bodyPr wrap="square">
            <a:spAutoFit/>
          </a:bodyPr>
          <a:lstStyle/>
          <a:p>
            <a:r>
              <a:rPr lang="en-GB" b="0" i="0" u="sng" dirty="0">
                <a:effectLst/>
                <a:latin typeface="-apple-system"/>
                <a:hlinkClick r:id="rId9"/>
              </a:rPr>
              <a:t>www.linkedin.com/in/fraser-h-pearce</a:t>
            </a:r>
            <a:endParaRPr lang="en-GB" u="sng" dirty="0"/>
          </a:p>
        </p:txBody>
      </p:sp>
    </p:spTree>
    <p:extLst>
      <p:ext uri="{BB962C8B-B14F-4D97-AF65-F5344CB8AC3E}">
        <p14:creationId xmlns:p14="http://schemas.microsoft.com/office/powerpoint/2010/main" val="24686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03700-47D0-795A-D506-358C66D59DCF}"/>
              </a:ext>
            </a:extLst>
          </p:cNvPr>
          <p:cNvSpPr>
            <a:spLocks noGrp="1"/>
          </p:cNvSpPr>
          <p:nvPr>
            <p:ph type="body" sz="quarter" idx="12"/>
          </p:nvPr>
        </p:nvSpPr>
        <p:spPr/>
        <p:txBody>
          <a:bodyPr/>
          <a:lstStyle/>
          <a:p>
            <a:r>
              <a:rPr lang="en-GB" dirty="0"/>
              <a:t>AI presentation</a:t>
            </a:r>
          </a:p>
        </p:txBody>
      </p:sp>
      <p:sp>
        <p:nvSpPr>
          <p:cNvPr id="3" name="Text Placeholder 2">
            <a:extLst>
              <a:ext uri="{FF2B5EF4-FFF2-40B4-BE49-F238E27FC236}">
                <a16:creationId xmlns:a16="http://schemas.microsoft.com/office/drawing/2014/main" id="{7826A9B3-1BF4-1169-70D6-77E6623202E1}"/>
              </a:ext>
            </a:extLst>
          </p:cNvPr>
          <p:cNvSpPr>
            <a:spLocks noGrp="1"/>
          </p:cNvSpPr>
          <p:nvPr>
            <p:ph type="body" sz="quarter" idx="13"/>
          </p:nvPr>
        </p:nvSpPr>
        <p:spPr/>
        <p:txBody>
          <a:bodyPr/>
          <a:lstStyle/>
          <a:p>
            <a:r>
              <a:rPr lang="en-GB" dirty="0"/>
              <a:t> 30 July 2025</a:t>
            </a:r>
          </a:p>
        </p:txBody>
      </p:sp>
      <p:sp>
        <p:nvSpPr>
          <p:cNvPr id="5" name="Text Placeholder 4">
            <a:extLst>
              <a:ext uri="{FF2B5EF4-FFF2-40B4-BE49-F238E27FC236}">
                <a16:creationId xmlns:a16="http://schemas.microsoft.com/office/drawing/2014/main" id="{1E534EEE-744F-B82A-76EE-1A473DE355CB}"/>
              </a:ext>
            </a:extLst>
          </p:cNvPr>
          <p:cNvSpPr>
            <a:spLocks noGrp="1"/>
          </p:cNvSpPr>
          <p:nvPr>
            <p:ph type="body" sz="quarter" idx="17"/>
          </p:nvPr>
        </p:nvSpPr>
        <p:spPr/>
        <p:txBody>
          <a:bodyPr/>
          <a:lstStyle/>
          <a:p>
            <a:r>
              <a:rPr lang="en-GB" dirty="0"/>
              <a:t>Nick Gibbons</a:t>
            </a:r>
          </a:p>
          <a:p>
            <a:r>
              <a:rPr lang="en-GB" dirty="0"/>
              <a:t>Legal </a:t>
            </a:r>
            <a:r>
              <a:rPr lang="en-GB" dirty="0" err="1"/>
              <a:t>Drector</a:t>
            </a:r>
            <a:endParaRPr lang="en-GB" dirty="0"/>
          </a:p>
          <a:p>
            <a:r>
              <a:rPr lang="en-GB" dirty="0" err="1"/>
              <a:t>Clyde&amp;Co</a:t>
            </a:r>
            <a:endParaRPr lang="en-GB" dirty="0"/>
          </a:p>
        </p:txBody>
      </p:sp>
    </p:spTree>
    <p:extLst>
      <p:ext uri="{BB962C8B-B14F-4D97-AF65-F5344CB8AC3E}">
        <p14:creationId xmlns:p14="http://schemas.microsoft.com/office/powerpoint/2010/main" val="26003426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E6DB8-EB32-F556-CB33-126E6DD08B3F}"/>
              </a:ext>
            </a:extLst>
          </p:cNvPr>
          <p:cNvSpPr>
            <a:spLocks noGrp="1"/>
          </p:cNvSpPr>
          <p:nvPr>
            <p:ph type="title"/>
          </p:nvPr>
        </p:nvSpPr>
        <p:spPr>
          <a:xfrm>
            <a:off x="655574" y="1"/>
            <a:ext cx="10630444" cy="1252601"/>
          </a:xfrm>
        </p:spPr>
        <p:txBody>
          <a:bodyPr/>
          <a:lstStyle/>
          <a:p>
            <a:r>
              <a:rPr lang="en-GB" b="1" dirty="0"/>
              <a:t>Artificial intelligence is not "cyber"</a:t>
            </a:r>
            <a:br>
              <a:rPr lang="en-GB" dirty="0"/>
            </a:br>
            <a:endParaRPr lang="en-GB" dirty="0"/>
          </a:p>
        </p:txBody>
      </p:sp>
      <p:sp>
        <p:nvSpPr>
          <p:cNvPr id="4" name="Content Placeholder 3">
            <a:extLst>
              <a:ext uri="{FF2B5EF4-FFF2-40B4-BE49-F238E27FC236}">
                <a16:creationId xmlns:a16="http://schemas.microsoft.com/office/drawing/2014/main" id="{59D61DA7-855D-868D-F63A-94373B6AC0DB}"/>
              </a:ext>
            </a:extLst>
          </p:cNvPr>
          <p:cNvSpPr>
            <a:spLocks noGrp="1"/>
          </p:cNvSpPr>
          <p:nvPr>
            <p:ph sz="quarter" idx="17"/>
          </p:nvPr>
        </p:nvSpPr>
        <p:spPr/>
        <p:txBody>
          <a:bodyPr vert="horz" wrap="square" lIns="0" tIns="0" rIns="0" bIns="0" numCol="1" spcCol="180000" rtlCol="0" anchor="t">
            <a:noAutofit/>
          </a:bodyPr>
          <a:lstStyle/>
          <a:p>
            <a:pPr marL="228594" indent="-228594">
              <a:buChar char="•"/>
            </a:pPr>
            <a:r>
              <a:rPr lang="en-GB">
                <a:latin typeface="+mn-lt"/>
              </a:rPr>
              <a:t> Artificial intelligence and "cyber" are not synonymous.</a:t>
            </a:r>
          </a:p>
          <a:p>
            <a:endParaRPr lang="en-GB">
              <a:latin typeface="+mn-lt"/>
            </a:endParaRPr>
          </a:p>
          <a:p>
            <a:pPr marL="228594" indent="-228594">
              <a:buChar char="•"/>
            </a:pPr>
            <a:r>
              <a:rPr lang="en-GB">
                <a:latin typeface="+mn-lt"/>
              </a:rPr>
              <a:t>The word "cyber" describes issues and events on the internet and computer networks connected to it. The internet is a means of communication and an information store that can be searched.</a:t>
            </a:r>
          </a:p>
          <a:p>
            <a:pPr marL="228594" indent="-228594">
              <a:buChar char="•"/>
            </a:pPr>
            <a:endParaRPr lang="en-GB">
              <a:latin typeface="+mn-lt"/>
              <a:cs typeface="Segoe UI"/>
            </a:endParaRPr>
          </a:p>
          <a:p>
            <a:pPr marL="228594" indent="-228594">
              <a:buChar char="•"/>
            </a:pPr>
            <a:r>
              <a:rPr lang="en-GB">
                <a:latin typeface="+mn-lt"/>
                <a:cs typeface="Segoe UI"/>
              </a:rPr>
              <a:t>AI is the field of computer science focused on creating machines or software that can perform tasks that typically require human intelligence.</a:t>
            </a:r>
          </a:p>
          <a:p>
            <a:pPr marL="228594" indent="-228594">
              <a:buChar char="•"/>
            </a:pPr>
            <a:endParaRPr lang="en-GB">
              <a:latin typeface="+mn-lt"/>
              <a:cs typeface="Segoe UI"/>
            </a:endParaRPr>
          </a:p>
          <a:p>
            <a:pPr marL="228594" indent="-228594">
              <a:buChar char="•"/>
            </a:pPr>
            <a:r>
              <a:rPr lang="en-GB">
                <a:latin typeface="+mn-lt"/>
                <a:cs typeface="Segoe UI"/>
              </a:rPr>
              <a:t>In 1950 Alan Turing published "Computing Machinery and Intelligence" and proposed the Turing Test.</a:t>
            </a:r>
          </a:p>
          <a:p>
            <a:pPr marL="228594" indent="-228594">
              <a:buChar char="•"/>
            </a:pPr>
            <a:endParaRPr lang="en-GB">
              <a:latin typeface="+mn-lt"/>
              <a:cs typeface="Segoe UI"/>
            </a:endParaRPr>
          </a:p>
          <a:p>
            <a:pPr marL="228594" indent="-228594">
              <a:buChar char="•"/>
            </a:pPr>
            <a:r>
              <a:rPr lang="en-GB">
                <a:latin typeface="+mn-lt"/>
                <a:cs typeface="Segoe UI"/>
              </a:rPr>
              <a:t>1955, John McCarthy, a Professor of Mathematics at Dartmouth College, decided to organize a group to clarify and develop ideas about thinking machines. He picked the name 'Artificial Intelligence' for the new field.</a:t>
            </a:r>
          </a:p>
          <a:p>
            <a:pPr marL="228594" indent="-228594">
              <a:buChar char="•"/>
            </a:pPr>
            <a:endParaRPr lang="en-GB">
              <a:latin typeface="+mn-lt"/>
              <a:cs typeface="Segoe UI"/>
            </a:endParaRPr>
          </a:p>
          <a:p>
            <a:pPr marL="228594" indent="-228594">
              <a:buChar char="•"/>
            </a:pPr>
            <a:r>
              <a:rPr lang="en-GB">
                <a:latin typeface="+mn-lt"/>
              </a:rPr>
              <a:t>Why does this matter?</a:t>
            </a:r>
          </a:p>
          <a:p>
            <a:pPr marL="228594" indent="-228594">
              <a:buChar char="•"/>
            </a:pPr>
            <a:endParaRPr lang="en-GB">
              <a:latin typeface="+mn-lt"/>
            </a:endParaRPr>
          </a:p>
          <a:p>
            <a:pPr marL="228594" indent="-228594">
              <a:buChar char="•"/>
            </a:pPr>
            <a:endParaRPr lang="en-GB"/>
          </a:p>
        </p:txBody>
      </p:sp>
    </p:spTree>
    <p:extLst>
      <p:ext uri="{BB962C8B-B14F-4D97-AF65-F5344CB8AC3E}">
        <p14:creationId xmlns:p14="http://schemas.microsoft.com/office/powerpoint/2010/main" val="25367592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E016-E7BA-F20A-859C-54951E31F50F}"/>
              </a:ext>
            </a:extLst>
          </p:cNvPr>
          <p:cNvSpPr>
            <a:spLocks noGrp="1"/>
          </p:cNvSpPr>
          <p:nvPr>
            <p:ph type="title"/>
          </p:nvPr>
        </p:nvSpPr>
        <p:spPr/>
        <p:txBody>
          <a:bodyPr/>
          <a:lstStyle/>
          <a:p>
            <a:r>
              <a:rPr lang="en-GB" sz="3200" dirty="0"/>
              <a:t>The impact of AI in legal terms – all the time in the world?</a:t>
            </a:r>
          </a:p>
        </p:txBody>
      </p:sp>
      <p:sp>
        <p:nvSpPr>
          <p:cNvPr id="4" name="Content Placeholder 3">
            <a:extLst>
              <a:ext uri="{FF2B5EF4-FFF2-40B4-BE49-F238E27FC236}">
                <a16:creationId xmlns:a16="http://schemas.microsoft.com/office/drawing/2014/main" id="{69D24A62-A9D1-F004-5782-9000760A9378}"/>
              </a:ext>
            </a:extLst>
          </p:cNvPr>
          <p:cNvSpPr>
            <a:spLocks noGrp="1"/>
          </p:cNvSpPr>
          <p:nvPr>
            <p:ph sz="quarter" idx="17"/>
          </p:nvPr>
        </p:nvSpPr>
        <p:spPr/>
        <p:txBody>
          <a:bodyPr/>
          <a:lstStyle/>
          <a:p>
            <a:pPr lvl="0"/>
            <a:endParaRPr lang="en-GB" dirty="0"/>
          </a:p>
          <a:p>
            <a:pPr marL="228594" indent="-228594">
              <a:buFont typeface="Arial" panose="020B0604020202020204" pitchFamily="34" charset="0"/>
              <a:buChar char="•"/>
            </a:pPr>
            <a:r>
              <a:rPr lang="en-GB" dirty="0"/>
              <a:t>AI technology and the use of the technology </a:t>
            </a:r>
            <a:r>
              <a:rPr lang="en-GB" b="1" dirty="0"/>
              <a:t>seems to be  </a:t>
            </a:r>
            <a:r>
              <a:rPr lang="en-GB" dirty="0"/>
              <a:t>running way ahead of specific new law and regulation </a:t>
            </a:r>
          </a:p>
          <a:p>
            <a:pPr marL="228594" indent="-228594">
              <a:buFont typeface="Arial" panose="020B0604020202020204" pitchFamily="34" charset="0"/>
              <a:buChar char="•"/>
            </a:pPr>
            <a:endParaRPr lang="en-GB" dirty="0"/>
          </a:p>
          <a:p>
            <a:pPr marL="228594" indent="-228594">
              <a:buFont typeface="Arial" panose="020B0604020202020204" pitchFamily="34" charset="0"/>
              <a:buChar char="•"/>
            </a:pPr>
            <a:r>
              <a:rPr lang="en-GB" dirty="0"/>
              <a:t>AI activities are already covered by existing non AI specific law </a:t>
            </a:r>
          </a:p>
          <a:p>
            <a:pPr marL="228594" indent="-228594">
              <a:buFont typeface="Arial" panose="020B0604020202020204" pitchFamily="34" charset="0"/>
              <a:buChar char="•"/>
            </a:pPr>
            <a:endParaRPr lang="en-GB" dirty="0"/>
          </a:p>
          <a:p>
            <a:pPr marL="228594" indent="-228594">
              <a:buFont typeface="Arial" panose="020B0604020202020204" pitchFamily="34" charset="0"/>
              <a:buChar char="•"/>
            </a:pPr>
            <a:r>
              <a:rPr lang="en-GB" dirty="0"/>
              <a:t>Significant scope for organisations and individuals to break existing law and regulation because they don’t understand and may not even have considered the interaction between AI and existing law.</a:t>
            </a:r>
          </a:p>
          <a:p>
            <a:pPr marL="228594" indent="-228594">
              <a:buFont typeface="Arial" panose="020B0604020202020204" pitchFamily="34" charset="0"/>
              <a:buChar char="•"/>
            </a:pPr>
            <a:endParaRPr lang="en-GB" dirty="0"/>
          </a:p>
          <a:p>
            <a:pPr marL="228594" indent="-228594">
              <a:buFont typeface="Arial" panose="020B0604020202020204" pitchFamily="34" charset="0"/>
              <a:buChar char="•"/>
            </a:pPr>
            <a:r>
              <a:rPr lang="en-GB" dirty="0"/>
              <a:t>In some ways new AI legislation is a  distraction and red herring-t creates the </a:t>
            </a:r>
            <a:r>
              <a:rPr lang="en-GB" dirty="0" err="1"/>
              <a:t>imprssion</a:t>
            </a:r>
            <a:r>
              <a:rPr lang="en-GB" dirty="0"/>
              <a:t> of an unregulated wild west whereas in reality AI is covered by well </a:t>
            </a:r>
            <a:r>
              <a:rPr lang="en-GB" dirty="0" err="1"/>
              <a:t>tro</a:t>
            </a:r>
            <a:endParaRPr lang="en-GB" dirty="0"/>
          </a:p>
          <a:p>
            <a:pPr marL="228594" indent="-228594">
              <a:buFont typeface="Arial" panose="020B0604020202020204" pitchFamily="34" charset="0"/>
              <a:buChar char="•"/>
            </a:pPr>
            <a:r>
              <a:rPr lang="en-GB" dirty="0" err="1"/>
              <a:t>dden</a:t>
            </a:r>
            <a:r>
              <a:rPr lang="en-GB" dirty="0"/>
              <a:t> existing law.</a:t>
            </a:r>
          </a:p>
          <a:p>
            <a:pPr lvl="0"/>
            <a:endParaRPr lang="en-GB" dirty="0"/>
          </a:p>
          <a:p>
            <a:pPr marL="228594" indent="-228594">
              <a:buFont typeface="Arial" panose="020B0604020202020204" pitchFamily="34" charset="0"/>
              <a:buChar char="•"/>
            </a:pPr>
            <a:r>
              <a:rPr lang="en-GB" dirty="0"/>
              <a:t>EU AI Act</a:t>
            </a:r>
          </a:p>
          <a:p>
            <a:pPr lvl="0"/>
            <a:endParaRPr lang="en-GB" dirty="0"/>
          </a:p>
          <a:p>
            <a:pPr marL="228594" indent="-228594">
              <a:buFont typeface="Arial" panose="020B0604020202020204" pitchFamily="34" charset="0"/>
              <a:buChar char="•"/>
            </a:pPr>
            <a:r>
              <a:rPr lang="en-GB" dirty="0"/>
              <a:t>UK Approach to new regulation</a:t>
            </a:r>
          </a:p>
          <a:p>
            <a:pPr marL="228594" indent="-228594">
              <a:buFont typeface="Arial" panose="020B0604020202020204" pitchFamily="34" charset="0"/>
              <a:buChar char="•"/>
            </a:pPr>
            <a:endParaRPr lang="en-GB" dirty="0"/>
          </a:p>
          <a:p>
            <a:pPr marL="228594" indent="-228594">
              <a:buFont typeface="Arial" panose="020B0604020202020204" pitchFamily="34" charset="0"/>
              <a:buChar char="•"/>
            </a:pPr>
            <a:r>
              <a:rPr lang="en-GB" dirty="0"/>
              <a:t>US approach to new regulation</a:t>
            </a:r>
          </a:p>
          <a:p>
            <a:pPr lvl="0"/>
            <a:endParaRPr lang="en-GB" dirty="0"/>
          </a:p>
          <a:p>
            <a:pPr marL="228594" indent="-228594">
              <a:buFont typeface="Arial" panose="020B0604020202020204" pitchFamily="34" charset="0"/>
              <a:buChar char="•"/>
            </a:pPr>
            <a:r>
              <a:rPr lang="en-GB" dirty="0"/>
              <a:t>Existing law </a:t>
            </a:r>
          </a:p>
          <a:p>
            <a:pPr marL="228594" lvl="1" indent="-228594">
              <a:buFont typeface="Arial" panose="020B0604020202020204" pitchFamily="34" charset="0"/>
              <a:buChar char="•"/>
            </a:pPr>
            <a:endParaRPr lang="en-GB" dirty="0"/>
          </a:p>
          <a:p>
            <a:pPr marL="228594" indent="-228594">
              <a:buFont typeface="Arial" panose="020B0604020202020204" pitchFamily="34" charset="0"/>
              <a:buChar char="•"/>
            </a:pPr>
            <a:endParaRPr lang="en-GB" dirty="0"/>
          </a:p>
          <a:p>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15143237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3A27-DE5F-6AB5-10F2-9C194DC6648B}"/>
              </a:ext>
            </a:extLst>
          </p:cNvPr>
          <p:cNvSpPr>
            <a:spLocks noGrp="1"/>
          </p:cNvSpPr>
          <p:nvPr>
            <p:ph type="title"/>
          </p:nvPr>
        </p:nvSpPr>
        <p:spPr/>
        <p:txBody>
          <a:bodyPr/>
          <a:lstStyle/>
          <a:p>
            <a:r>
              <a:rPr lang="en-GB" sz="3200" dirty="0"/>
              <a:t>What is the EU Act actually  about?</a:t>
            </a:r>
          </a:p>
        </p:txBody>
      </p:sp>
      <p:sp>
        <p:nvSpPr>
          <p:cNvPr id="4" name="Content Placeholder 3">
            <a:extLst>
              <a:ext uri="{FF2B5EF4-FFF2-40B4-BE49-F238E27FC236}">
                <a16:creationId xmlns:a16="http://schemas.microsoft.com/office/drawing/2014/main" id="{46B87570-C9F8-BD00-1379-3430CAB87D3E}"/>
              </a:ext>
            </a:extLst>
          </p:cNvPr>
          <p:cNvSpPr>
            <a:spLocks noGrp="1"/>
          </p:cNvSpPr>
          <p:nvPr>
            <p:ph sz="quarter" idx="17"/>
          </p:nvPr>
        </p:nvSpPr>
        <p:spPr/>
        <p:txBody>
          <a:bodyPr/>
          <a:lstStyle/>
          <a:p>
            <a:r>
              <a:rPr lang="en-GB" dirty="0"/>
              <a:t>The EU AI Act regulates conduct by </a:t>
            </a:r>
            <a:r>
              <a:rPr lang="en-GB" b="1" dirty="0"/>
              <a:t>prohibiting certain AI practices</a:t>
            </a:r>
            <a:r>
              <a:rPr lang="en-GB" dirty="0"/>
              <a:t> that pose unacceptable risks to fundamental rights, safety, and democratic values. Specifically, it bans:</a:t>
            </a:r>
          </a:p>
          <a:p>
            <a:endParaRPr lang="en-GB" dirty="0"/>
          </a:p>
          <a:p>
            <a:r>
              <a:rPr lang="en-GB" b="1" dirty="0"/>
              <a:t>Manipulative or deceptive AI</a:t>
            </a:r>
            <a:r>
              <a:rPr lang="en-GB" dirty="0"/>
              <a:t> that distorts human decision-making using subliminal techniques.</a:t>
            </a:r>
          </a:p>
          <a:p>
            <a:endParaRPr lang="en-GB" dirty="0"/>
          </a:p>
          <a:p>
            <a:r>
              <a:rPr lang="en-GB" b="1" dirty="0"/>
              <a:t>Exploitation of vulnerabilities</a:t>
            </a:r>
            <a:r>
              <a:rPr lang="en-GB" dirty="0"/>
              <a:t> (e.g. age, disability, socio-economic status) to influence behavior in harmful ways.</a:t>
            </a:r>
          </a:p>
          <a:p>
            <a:endParaRPr lang="en-GB" dirty="0"/>
          </a:p>
          <a:p>
            <a:r>
              <a:rPr lang="en-GB" b="1" dirty="0"/>
              <a:t>Social scoring systems</a:t>
            </a:r>
            <a:r>
              <a:rPr lang="en-GB" dirty="0"/>
              <a:t> that evaluate individuals based on behavior or traits, leading to unjustified or disproportionate treatment.</a:t>
            </a:r>
          </a:p>
          <a:p>
            <a:endParaRPr lang="en-GB" dirty="0"/>
          </a:p>
          <a:p>
            <a:r>
              <a:rPr lang="en-GB" b="1" dirty="0"/>
              <a:t>Predictive policing AI</a:t>
            </a:r>
            <a:r>
              <a:rPr lang="en-GB" dirty="0"/>
              <a:t> that assesses the likelihood of someone committing a crime based solely on profiling or personality traits.</a:t>
            </a:r>
          </a:p>
          <a:p>
            <a:endParaRPr lang="en-GB" dirty="0"/>
          </a:p>
          <a:p>
            <a:r>
              <a:rPr lang="en-GB" b="1" dirty="0"/>
              <a:t>Emotion recognition</a:t>
            </a:r>
            <a:r>
              <a:rPr lang="en-GB" dirty="0"/>
              <a:t> in workplaces or schools, and </a:t>
            </a:r>
            <a:r>
              <a:rPr lang="en-GB" b="1" dirty="0"/>
              <a:t>biometric categorization</a:t>
            </a:r>
            <a:r>
              <a:rPr lang="en-GB" dirty="0"/>
              <a:t> based on sensitive characteristics.</a:t>
            </a:r>
          </a:p>
          <a:p>
            <a:endParaRPr lang="en-GB" dirty="0"/>
          </a:p>
          <a:p>
            <a:r>
              <a:rPr lang="en-GB" b="1" dirty="0"/>
              <a:t>Scraping facial images</a:t>
            </a:r>
            <a:r>
              <a:rPr lang="en-GB" dirty="0"/>
              <a:t> from the internet or CCTV for identification purposes </a:t>
            </a:r>
          </a:p>
          <a:p>
            <a:endParaRPr lang="en-GB" dirty="0"/>
          </a:p>
        </p:txBody>
      </p:sp>
    </p:spTree>
    <p:extLst>
      <p:ext uri="{BB962C8B-B14F-4D97-AF65-F5344CB8AC3E}">
        <p14:creationId xmlns:p14="http://schemas.microsoft.com/office/powerpoint/2010/main" val="17837771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37B71-66E3-C6AD-8381-9CE1B4F25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E8BCD-929E-955C-B74B-1A9C98443822}"/>
              </a:ext>
            </a:extLst>
          </p:cNvPr>
          <p:cNvSpPr>
            <a:spLocks noGrp="1"/>
          </p:cNvSpPr>
          <p:nvPr>
            <p:ph type="title"/>
          </p:nvPr>
        </p:nvSpPr>
        <p:spPr/>
        <p:txBody>
          <a:bodyPr/>
          <a:lstStyle/>
          <a:p>
            <a:r>
              <a:rPr lang="en-GB" sz="3600" dirty="0"/>
              <a:t>And in the UK ?</a:t>
            </a:r>
          </a:p>
        </p:txBody>
      </p:sp>
      <p:sp>
        <p:nvSpPr>
          <p:cNvPr id="4" name="Content Placeholder 3">
            <a:extLst>
              <a:ext uri="{FF2B5EF4-FFF2-40B4-BE49-F238E27FC236}">
                <a16:creationId xmlns:a16="http://schemas.microsoft.com/office/drawing/2014/main" id="{AD6AC0F6-1260-B2BC-96FE-C9D8FD27284C}"/>
              </a:ext>
            </a:extLst>
          </p:cNvPr>
          <p:cNvSpPr>
            <a:spLocks noGrp="1"/>
          </p:cNvSpPr>
          <p:nvPr>
            <p:ph sz="quarter" idx="17"/>
          </p:nvPr>
        </p:nvSpPr>
        <p:spPr/>
        <p:txBody>
          <a:bodyPr/>
          <a:lstStyle/>
          <a:p>
            <a:endParaRPr lang="en-GB"/>
          </a:p>
        </p:txBody>
      </p:sp>
      <p:sp>
        <p:nvSpPr>
          <p:cNvPr id="8" name="TextBox 7">
            <a:extLst>
              <a:ext uri="{FF2B5EF4-FFF2-40B4-BE49-F238E27FC236}">
                <a16:creationId xmlns:a16="http://schemas.microsoft.com/office/drawing/2014/main" id="{2DC0A149-0A6A-8A76-42A1-A1C2838CB8F3}"/>
              </a:ext>
            </a:extLst>
          </p:cNvPr>
          <p:cNvSpPr txBox="1"/>
          <p:nvPr/>
        </p:nvSpPr>
        <p:spPr>
          <a:xfrm>
            <a:off x="575035" y="1296156"/>
            <a:ext cx="10626200" cy="5247590"/>
          </a:xfrm>
          <a:prstGeom prst="rect">
            <a:avLst/>
          </a:prstGeom>
          <a:noFill/>
        </p:spPr>
        <p:txBody>
          <a:bodyPr wrap="square">
            <a:spAutoFit/>
          </a:bodyPr>
          <a:lstStyle/>
          <a:p>
            <a:pPr marL="0" marR="0" lvl="0" indent="0" algn="l" defTabSz="914400" eaLnBrk="1" fontAlgn="auto" latinLnBrk="0" hangingPunct="1">
              <a:lnSpc>
                <a:spcPct val="100000"/>
              </a:lnSpc>
              <a:spcBef>
                <a:spcPts val="600"/>
              </a:spcBef>
              <a:spcAft>
                <a:spcPts val="300"/>
              </a:spcAft>
              <a:buClrTx/>
              <a:buSzTx/>
              <a:buFontTx/>
              <a:buNone/>
              <a:tabLst/>
              <a:defRPr/>
            </a:pPr>
            <a:r>
              <a:rPr kumimoji="0" lang="en-GB" sz="1800" i="0" u="none" strike="noStrike" kern="0" cap="none" spc="0" normalizeH="0" baseline="0" noProof="0" dirty="0">
                <a:ln>
                  <a:noFill/>
                </a:ln>
                <a:solidFill>
                  <a:srgbClr val="424242"/>
                </a:solidFill>
                <a:effectLst/>
                <a:uLnTx/>
                <a:uFillTx/>
                <a:latin typeface="Segoe Sans"/>
              </a:rPr>
              <a:t>The UK Government’s AI Playbook (updated in 2025) promotes a non-statutory, principles-based approach to AI governance. It emphasizes:</a:t>
            </a:r>
          </a:p>
          <a:p>
            <a:pPr marL="0" marR="0" lvl="0" indent="0" algn="l" defTabSz="914400" eaLnBrk="1" fontAlgn="auto" latinLnBrk="0" hangingPunct="1">
              <a:lnSpc>
                <a:spcPct val="100000"/>
              </a:lnSpc>
              <a:spcBef>
                <a:spcPts val="600"/>
              </a:spcBef>
              <a:spcAft>
                <a:spcPts val="300"/>
              </a:spcAft>
              <a:buClrTx/>
              <a:buSzTx/>
              <a:buFontTx/>
              <a:buNone/>
              <a:tabLst/>
              <a:defRPr/>
            </a:pPr>
            <a:endParaRPr kumimoji="0" lang="en-GB" sz="1800" i="0" u="none" strike="noStrike" kern="0" cap="none" spc="0" normalizeH="0" baseline="0" noProof="0" dirty="0">
              <a:ln>
                <a:noFill/>
              </a:ln>
              <a:solidFill>
                <a:srgbClr val="424242"/>
              </a:solidFill>
              <a:effectLst/>
              <a:uLnTx/>
              <a:uFillTx/>
              <a:latin typeface="Segoe Sans"/>
            </a:endParaRP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424242"/>
                </a:solidFill>
                <a:effectLst/>
                <a:uLnTx/>
                <a:uFillTx/>
                <a:latin typeface="Segoe Sans"/>
              </a:rPr>
              <a:t>Safe and responsible use of AI across public services.</a:t>
            </a: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GB" sz="1800" i="0" u="none" strike="noStrike" kern="0" cap="none" spc="0" normalizeH="0" baseline="0" noProof="0" dirty="0">
              <a:ln>
                <a:noFill/>
              </a:ln>
              <a:solidFill>
                <a:srgbClr val="424242"/>
              </a:solidFill>
              <a:effectLst/>
              <a:uLnTx/>
              <a:uFillTx/>
              <a:latin typeface="Segoe Sans"/>
            </a:endParaRP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424242"/>
                </a:solidFill>
                <a:effectLst/>
                <a:uLnTx/>
                <a:uFillTx/>
                <a:latin typeface="Segoe Sans"/>
              </a:rPr>
              <a:t>Ethical considerations, including fairness, transparency, and accountability.</a:t>
            </a: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GB" sz="1800" i="0" u="none" strike="noStrike" kern="0" cap="none" spc="0" normalizeH="0" baseline="0" noProof="0" dirty="0">
              <a:ln>
                <a:noFill/>
              </a:ln>
              <a:solidFill>
                <a:srgbClr val="424242"/>
              </a:solidFill>
              <a:effectLst/>
              <a:uLnTx/>
              <a:uFillTx/>
              <a:latin typeface="Segoe Sans"/>
            </a:endParaRP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424242"/>
                </a:solidFill>
                <a:effectLst/>
                <a:uLnTx/>
                <a:uFillTx/>
                <a:latin typeface="Segoe Sans"/>
              </a:rPr>
              <a:t>Societal wellbeing and public good as guiding values.</a:t>
            </a: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GB" sz="1800" i="0" u="none" strike="noStrike" kern="0" cap="none" spc="0" normalizeH="0" baseline="0" noProof="0" dirty="0">
              <a:ln>
                <a:noFill/>
              </a:ln>
              <a:solidFill>
                <a:srgbClr val="424242"/>
              </a:solidFill>
              <a:effectLst/>
              <a:uLnTx/>
              <a:uFillTx/>
              <a:latin typeface="Segoe Sans"/>
            </a:endParaRP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424242"/>
                </a:solidFill>
                <a:effectLst/>
                <a:uLnTx/>
                <a:uFillTx/>
                <a:latin typeface="Segoe Sans"/>
              </a:rPr>
              <a:t>Risk management and AI quality assurance.</a:t>
            </a: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GB" sz="1800" i="0" u="none" strike="noStrike" kern="0" cap="none" spc="0" normalizeH="0" baseline="0" noProof="0" dirty="0">
              <a:ln>
                <a:noFill/>
              </a:ln>
              <a:solidFill>
                <a:srgbClr val="424242"/>
              </a:solidFill>
              <a:effectLst/>
              <a:uLnTx/>
              <a:uFillTx/>
              <a:latin typeface="Segoe Sans"/>
            </a:endParaRP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424242"/>
                </a:solidFill>
                <a:effectLst/>
                <a:uLnTx/>
                <a:uFillTx/>
                <a:latin typeface="Segoe Sans"/>
              </a:rPr>
              <a:t>Collaboration with academia, industry, and civil society </a:t>
            </a:r>
            <a:r>
              <a:rPr kumimoji="0" lang="en-GB" sz="1800" i="0" u="none" strike="noStrike" kern="0" cap="none" spc="0" normalizeH="0" baseline="0" noProof="0" dirty="0">
                <a:ln>
                  <a:noFill/>
                </a:ln>
                <a:solidFill>
                  <a:srgbClr val="424242"/>
                </a:solidFill>
                <a:effectLst/>
                <a:uLnTx/>
                <a:uFillTx/>
                <a:latin typeface="Segoe UI" panose="020B0502040204020203" pitchFamily="34" charset="0"/>
              </a:rPr>
              <a:t>1</a:t>
            </a:r>
            <a:endParaRPr kumimoji="0" lang="en-GB" sz="1800" i="0" u="none" strike="noStrike" kern="0" cap="none" spc="0" normalizeH="0" baseline="0" noProof="0" dirty="0">
              <a:ln>
                <a:noFill/>
              </a:ln>
              <a:solidFill>
                <a:srgbClr val="424242"/>
              </a:solidFill>
              <a:effectLst/>
              <a:uLnTx/>
              <a:uFillTx/>
              <a:latin typeface="Segoe Sans"/>
            </a:endParaRPr>
          </a:p>
          <a:p>
            <a:pPr marL="0" marR="0" lvl="0" indent="0" algn="l" defTabSz="91440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424242"/>
                </a:solidFill>
                <a:effectLst/>
                <a:uLnTx/>
                <a:uFillTx/>
                <a:latin typeface="Segoe Sans"/>
              </a:rPr>
              <a:t>.</a:t>
            </a:r>
          </a:p>
          <a:p>
            <a:pPr marL="0" marR="0" lvl="0" indent="0" algn="l" defTabSz="914400" eaLnBrk="1" fontAlgn="auto" latinLnBrk="0" hangingPunct="1">
              <a:lnSpc>
                <a:spcPct val="100000"/>
              </a:lnSpc>
              <a:spcBef>
                <a:spcPts val="600"/>
              </a:spcBef>
              <a:spcAft>
                <a:spcPts val="300"/>
              </a:spcAft>
              <a:buClrTx/>
              <a:buSzTx/>
              <a:buFontTx/>
              <a:buNone/>
              <a:tabLst/>
              <a:defRPr/>
            </a:pPr>
            <a:r>
              <a:rPr kumimoji="0" lang="en-GB" sz="1800" i="0" u="none" strike="noStrike" kern="0" cap="none" spc="0" normalizeH="0" baseline="0" noProof="0" dirty="0">
                <a:ln>
                  <a:noFill/>
                </a:ln>
                <a:solidFill>
                  <a:srgbClr val="424242"/>
                </a:solidFill>
                <a:effectLst/>
                <a:uLnTx/>
                <a:uFillTx/>
                <a:latin typeface="Segoe Sans"/>
              </a:rPr>
              <a:t>This framework is designed to be flexible and adaptive, allowing departments to tailor AI use to their specific contexts while adhering to shared principles.</a:t>
            </a:r>
          </a:p>
        </p:txBody>
      </p:sp>
    </p:spTree>
    <p:extLst>
      <p:ext uri="{BB962C8B-B14F-4D97-AF65-F5344CB8AC3E}">
        <p14:creationId xmlns:p14="http://schemas.microsoft.com/office/powerpoint/2010/main" val="218085946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B53C-599A-11D3-207A-5E76640C86B5}"/>
              </a:ext>
            </a:extLst>
          </p:cNvPr>
          <p:cNvSpPr>
            <a:spLocks noGrp="1"/>
          </p:cNvSpPr>
          <p:nvPr>
            <p:ph type="title"/>
          </p:nvPr>
        </p:nvSpPr>
        <p:spPr/>
        <p:txBody>
          <a:bodyPr/>
          <a:lstStyle/>
          <a:p>
            <a:r>
              <a:rPr lang="en-GB" sz="3200" dirty="0"/>
              <a:t>New AI legislation –a red herring?</a:t>
            </a:r>
          </a:p>
        </p:txBody>
      </p:sp>
      <p:sp>
        <p:nvSpPr>
          <p:cNvPr id="4" name="Content Placeholder 3">
            <a:extLst>
              <a:ext uri="{FF2B5EF4-FFF2-40B4-BE49-F238E27FC236}">
                <a16:creationId xmlns:a16="http://schemas.microsoft.com/office/drawing/2014/main" id="{E71DC29D-FE68-09B3-640A-F1CFDD7AE882}"/>
              </a:ext>
            </a:extLst>
          </p:cNvPr>
          <p:cNvSpPr>
            <a:spLocks noGrp="1"/>
          </p:cNvSpPr>
          <p:nvPr>
            <p:ph sz="quarter" idx="17"/>
          </p:nvPr>
        </p:nvSpPr>
        <p:spPr/>
        <p:txBody>
          <a:bodyPr/>
          <a:lstStyle/>
          <a:p>
            <a:r>
              <a:rPr lang="en-GB" sz="1867" b="1" dirty="0"/>
              <a:t>AI legal risks are already governed by existing  laws :</a:t>
            </a:r>
          </a:p>
          <a:p>
            <a:pPr marL="228594" indent="-228594">
              <a:lnSpc>
                <a:spcPct val="250000"/>
              </a:lnSpc>
              <a:buFont typeface="Arial" panose="020B0604020202020204" pitchFamily="34" charset="0"/>
              <a:buChar char="•"/>
            </a:pPr>
            <a:r>
              <a:rPr lang="en-GB" sz="1867" b="1" dirty="0"/>
              <a:t>Contract</a:t>
            </a:r>
          </a:p>
          <a:p>
            <a:pPr marL="228594" indent="-228594">
              <a:lnSpc>
                <a:spcPct val="250000"/>
              </a:lnSpc>
              <a:buFont typeface="Arial" panose="020B0604020202020204" pitchFamily="34" charset="0"/>
              <a:buChar char="•"/>
            </a:pPr>
            <a:r>
              <a:rPr lang="en-GB" sz="1867" b="1" dirty="0"/>
              <a:t>Liability Mistakes</a:t>
            </a:r>
            <a:endParaRPr lang="en-GB" sz="1867" dirty="0"/>
          </a:p>
          <a:p>
            <a:pPr marL="228594" indent="-228594">
              <a:lnSpc>
                <a:spcPct val="250000"/>
              </a:lnSpc>
              <a:buFont typeface="Arial" panose="020B0604020202020204" pitchFamily="34" charset="0"/>
              <a:buChar char="•"/>
            </a:pPr>
            <a:r>
              <a:rPr lang="en-GB" sz="1867" b="1" dirty="0"/>
              <a:t>Bias and Discrimination</a:t>
            </a:r>
            <a:endParaRPr lang="en-GB" sz="1867" dirty="0"/>
          </a:p>
          <a:p>
            <a:pPr marL="228594" indent="-228594">
              <a:lnSpc>
                <a:spcPct val="250000"/>
              </a:lnSpc>
              <a:buFont typeface="Arial" panose="020B0604020202020204" pitchFamily="34" charset="0"/>
              <a:buChar char="•"/>
            </a:pPr>
            <a:r>
              <a:rPr lang="en-GB" sz="1867" b="1" dirty="0"/>
              <a:t>Privacy </a:t>
            </a:r>
            <a:endParaRPr lang="en-GB" sz="1867" dirty="0"/>
          </a:p>
          <a:p>
            <a:pPr marL="228594" indent="-228594">
              <a:lnSpc>
                <a:spcPct val="250000"/>
              </a:lnSpc>
              <a:buFont typeface="Arial" panose="020B0604020202020204" pitchFamily="34" charset="0"/>
              <a:buChar char="•"/>
            </a:pPr>
            <a:r>
              <a:rPr lang="en-GB" sz="1867" b="1" dirty="0"/>
              <a:t>IP Infringement</a:t>
            </a:r>
            <a:endParaRPr lang="en-GB" sz="1867" dirty="0"/>
          </a:p>
          <a:p>
            <a:pPr marL="228594" indent="-228594">
              <a:lnSpc>
                <a:spcPct val="250000"/>
              </a:lnSpc>
              <a:buFont typeface="Arial" panose="020B0604020202020204" pitchFamily="34" charset="0"/>
              <a:buChar char="•"/>
            </a:pPr>
            <a:r>
              <a:rPr lang="en-GB" sz="1867" b="1" dirty="0"/>
              <a:t>Lack of Transparency Employment &amp; Automation Law</a:t>
            </a:r>
            <a:endParaRPr lang="en-GB" sz="1867" dirty="0"/>
          </a:p>
          <a:p>
            <a:endParaRPr lang="en-GB" dirty="0"/>
          </a:p>
        </p:txBody>
      </p:sp>
    </p:spTree>
    <p:extLst>
      <p:ext uri="{BB962C8B-B14F-4D97-AF65-F5344CB8AC3E}">
        <p14:creationId xmlns:p14="http://schemas.microsoft.com/office/powerpoint/2010/main" val="14758186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A708-BDEC-CFCE-1CF3-52D28F6EF8B2}"/>
              </a:ext>
            </a:extLst>
          </p:cNvPr>
          <p:cNvSpPr>
            <a:spLocks noGrp="1"/>
          </p:cNvSpPr>
          <p:nvPr>
            <p:ph type="title"/>
          </p:nvPr>
        </p:nvSpPr>
        <p:spPr/>
        <p:txBody>
          <a:bodyPr/>
          <a:lstStyle/>
          <a:p>
            <a:r>
              <a:rPr lang="en-GB" dirty="0"/>
              <a:t>Everybody is doing it</a:t>
            </a:r>
          </a:p>
        </p:txBody>
      </p:sp>
      <p:sp>
        <p:nvSpPr>
          <p:cNvPr id="3" name="Text Placeholder 2">
            <a:extLst>
              <a:ext uri="{FF2B5EF4-FFF2-40B4-BE49-F238E27FC236}">
                <a16:creationId xmlns:a16="http://schemas.microsoft.com/office/drawing/2014/main" id="{B727A60B-AE78-DEC6-38E9-B8B4D4A0A34A}"/>
              </a:ext>
            </a:extLst>
          </p:cNvPr>
          <p:cNvSpPr>
            <a:spLocks noGrp="1"/>
          </p:cNvSpPr>
          <p:nvPr>
            <p:ph type="body" sz="quarter" idx="15"/>
          </p:nvPr>
        </p:nvSpPr>
        <p:spPr/>
        <p:txBody>
          <a:bodyPr/>
          <a:lstStyle/>
          <a:p>
            <a:r>
              <a:rPr lang="en-GB" dirty="0">
                <a:solidFill>
                  <a:schemeClr val="tx1"/>
                </a:solidFill>
              </a:rPr>
              <a:t>Businesses of every sort are making increasing use of AI for efficiency, economy and speed:</a:t>
            </a:r>
          </a:p>
          <a:p>
            <a:endParaRPr lang="en-GB" dirty="0"/>
          </a:p>
        </p:txBody>
      </p:sp>
      <p:sp>
        <p:nvSpPr>
          <p:cNvPr id="4" name="Content Placeholder 3">
            <a:extLst>
              <a:ext uri="{FF2B5EF4-FFF2-40B4-BE49-F238E27FC236}">
                <a16:creationId xmlns:a16="http://schemas.microsoft.com/office/drawing/2014/main" id="{3259F44E-8E7B-9794-BBCA-5E48EE64C3F7}"/>
              </a:ext>
            </a:extLst>
          </p:cNvPr>
          <p:cNvSpPr>
            <a:spLocks noGrp="1"/>
          </p:cNvSpPr>
          <p:nvPr>
            <p:ph sz="quarter" idx="17"/>
          </p:nvPr>
        </p:nvSpPr>
        <p:spPr/>
        <p:txBody>
          <a:bodyPr/>
          <a:lstStyle/>
          <a:p>
            <a:pPr marL="380990" indent="-380990">
              <a:buChar char="•"/>
            </a:pPr>
            <a:r>
              <a:rPr lang="en-GB">
                <a:latin typeface="+mn-lt"/>
                <a:ea typeface="+mj-lt"/>
                <a:cs typeface="+mj-lt"/>
              </a:rPr>
              <a:t>Healthcare</a:t>
            </a:r>
          </a:p>
          <a:p>
            <a:pPr marL="380990" indent="-380990">
              <a:buChar char="•"/>
            </a:pPr>
            <a:endParaRPr lang="en-GB">
              <a:latin typeface="+mn-lt"/>
            </a:endParaRPr>
          </a:p>
          <a:p>
            <a:pPr marL="380990" indent="-380990">
              <a:buChar char="•"/>
            </a:pPr>
            <a:r>
              <a:rPr lang="en-GB">
                <a:latin typeface="+mn-lt"/>
                <a:ea typeface="+mj-lt"/>
                <a:cs typeface="+mj-lt"/>
              </a:rPr>
              <a:t>Law </a:t>
            </a:r>
          </a:p>
          <a:p>
            <a:pPr marL="380990" indent="-380990">
              <a:buChar char="•"/>
            </a:pPr>
            <a:endParaRPr lang="en-GB">
              <a:latin typeface="+mn-lt"/>
              <a:ea typeface="+mj-lt"/>
              <a:cs typeface="+mj-lt"/>
            </a:endParaRPr>
          </a:p>
          <a:p>
            <a:pPr marL="380990" indent="-380990">
              <a:buChar char="•"/>
            </a:pPr>
            <a:r>
              <a:rPr lang="en-GB">
                <a:latin typeface="+mn-lt"/>
                <a:ea typeface="+mj-lt"/>
                <a:cs typeface="+mj-lt"/>
              </a:rPr>
              <a:t>Software Development &amp; IT</a:t>
            </a:r>
          </a:p>
          <a:p>
            <a:pPr marL="380990" indent="-380990">
              <a:buChar char="•"/>
            </a:pPr>
            <a:endParaRPr lang="en-GB">
              <a:latin typeface="+mn-lt"/>
              <a:ea typeface="+mj-lt"/>
              <a:cs typeface="+mj-lt"/>
            </a:endParaRPr>
          </a:p>
          <a:p>
            <a:pPr marL="380990" indent="-380990">
              <a:buChar char="•"/>
            </a:pPr>
            <a:r>
              <a:rPr lang="en-GB">
                <a:latin typeface="+mn-lt"/>
                <a:ea typeface="+mj-lt"/>
                <a:cs typeface="+mj-lt"/>
              </a:rPr>
              <a:t>Finance &amp; Banking</a:t>
            </a:r>
          </a:p>
          <a:p>
            <a:pPr marL="380990" indent="-380990">
              <a:buChar char="•"/>
            </a:pPr>
            <a:endParaRPr lang="en-GB">
              <a:latin typeface="+mn-lt"/>
              <a:ea typeface="+mj-lt"/>
              <a:cs typeface="+mj-lt"/>
            </a:endParaRPr>
          </a:p>
          <a:p>
            <a:pPr marL="380990" indent="-380990">
              <a:buChar char="•"/>
            </a:pPr>
            <a:r>
              <a:rPr lang="en-GB">
                <a:latin typeface="+mn-lt"/>
                <a:ea typeface="+mj-lt"/>
                <a:cs typeface="+mj-lt"/>
              </a:rPr>
              <a:t>Marketing &amp; Sales</a:t>
            </a:r>
          </a:p>
          <a:p>
            <a:pPr marL="380990" indent="-380990">
              <a:buChar char="•"/>
            </a:pPr>
            <a:endParaRPr lang="en-GB">
              <a:latin typeface="+mn-lt"/>
              <a:ea typeface="+mj-lt"/>
              <a:cs typeface="+mj-lt"/>
            </a:endParaRPr>
          </a:p>
          <a:p>
            <a:pPr marL="380990" indent="-380990">
              <a:buChar char="•"/>
            </a:pPr>
            <a:r>
              <a:rPr lang="en-GB">
                <a:latin typeface="+mn-lt"/>
                <a:ea typeface="+mj-lt"/>
                <a:cs typeface="+mj-lt"/>
              </a:rPr>
              <a:t>Creative Professions (Design, Writing, Art)</a:t>
            </a:r>
          </a:p>
          <a:p>
            <a:pPr marL="380990" indent="-380990">
              <a:buChar char="•"/>
            </a:pPr>
            <a:endParaRPr lang="en-GB">
              <a:latin typeface="+mn-lt"/>
              <a:ea typeface="+mj-lt"/>
              <a:cs typeface="+mj-lt"/>
            </a:endParaRPr>
          </a:p>
          <a:p>
            <a:pPr marL="380990" indent="-380990">
              <a:buChar char="•"/>
            </a:pPr>
            <a:r>
              <a:rPr lang="en-GB">
                <a:latin typeface="+mn-lt"/>
                <a:ea typeface="+mj-lt"/>
                <a:cs typeface="+mj-lt"/>
              </a:rPr>
              <a:t>Education &amp; Research</a:t>
            </a:r>
          </a:p>
          <a:p>
            <a:pPr marL="380990" indent="-380990">
              <a:buChar char="•"/>
            </a:pPr>
            <a:endParaRPr lang="en-GB">
              <a:latin typeface="+mn-lt"/>
            </a:endParaRPr>
          </a:p>
          <a:p>
            <a:pPr marL="380990" indent="-380990">
              <a:buChar char="•"/>
            </a:pPr>
            <a:r>
              <a:rPr lang="en-GB">
                <a:latin typeface="+mn-lt"/>
                <a:ea typeface="+mj-lt"/>
                <a:cs typeface="+mj-lt"/>
              </a:rPr>
              <a:t>Engineering &amp; Manufacturing</a:t>
            </a:r>
            <a:endParaRPr lang="en-GB">
              <a:latin typeface="+mn-lt"/>
            </a:endParaRPr>
          </a:p>
          <a:p>
            <a:endParaRPr lang="en-GB" sz="2133"/>
          </a:p>
          <a:p>
            <a:endParaRPr lang="en-GB"/>
          </a:p>
        </p:txBody>
      </p:sp>
    </p:spTree>
    <p:extLst>
      <p:ext uri="{BB962C8B-B14F-4D97-AF65-F5344CB8AC3E}">
        <p14:creationId xmlns:p14="http://schemas.microsoft.com/office/powerpoint/2010/main" val="3498791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2154"/>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81000" y="3828415"/>
            <a:ext cx="460375" cy="115570"/>
          </a:xfrm>
          <a:prstGeom prst="rect">
            <a:avLst/>
          </a:prstGeom>
          <a:solidFill>
            <a:srgbClr val="80C6FA"/>
          </a:solidFill>
          <a:ln w="0" cmpd="sng">
            <a:noFill/>
            <a:prstDash val="solid"/>
          </a:ln>
        </p:spPr>
        <p:txBody>
          <a:bodyPr vert="horz" lIns="0" tIns="0" rIns="0" bIns="0" anchor="t">
            <a:normAutofit fontScale="52500" lnSpcReduction="20000"/>
          </a:bodyPr>
          <a:lstStyle/>
          <a:p>
            <a:r>
              <a:rPr lang="en-US"/>
              <a:t> </a:t>
            </a:r>
          </a:p>
        </p:txBody>
      </p:sp>
      <p:pic>
        <p:nvPicPr>
          <p:cNvPr id="4" name="Picture 3"/>
          <p:cNvPicPr/>
          <p:nvPr/>
        </p:nvPicPr>
        <p:blipFill>
          <a:blip r:embed="rId2"/>
          <a:stretch>
            <a:fillRect/>
          </a:stretch>
        </p:blipFill>
        <p:spPr>
          <a:xfrm>
            <a:off x="0" y="0"/>
            <a:ext cx="12192000" cy="3429000"/>
          </a:xfrm>
          <a:prstGeom prst="rect">
            <a:avLst/>
          </a:prstGeom>
        </p:spPr>
      </p:pic>
      <p:pic>
        <p:nvPicPr>
          <p:cNvPr id="8" name="Picture 7"/>
          <p:cNvPicPr/>
          <p:nvPr/>
        </p:nvPicPr>
        <p:blipFill>
          <a:blip r:embed="rId3"/>
          <a:stretch>
            <a:fillRect/>
          </a:stretch>
        </p:blipFill>
        <p:spPr>
          <a:xfrm>
            <a:off x="10402570" y="6452870"/>
            <a:ext cx="1435735" cy="185420"/>
          </a:xfrm>
          <a:prstGeom prst="rect">
            <a:avLst/>
          </a:prstGeom>
        </p:spPr>
      </p:pic>
      <p:sp>
        <p:nvSpPr>
          <p:cNvPr id="5" name="Text Placeholder 4"/>
          <p:cNvSpPr>
            <a:spLocks noGrp="1"/>
          </p:cNvSpPr>
          <p:nvPr>
            <p:ph type="body" idx="10"/>
          </p:nvPr>
        </p:nvSpPr>
        <p:spPr>
          <a:xfrm>
            <a:off x="389890" y="2473325"/>
            <a:ext cx="1783080" cy="467360"/>
          </a:xfrm>
          <a:prstGeom prst="rect">
            <a:avLst/>
          </a:prstGeom>
          <a:noFill/>
          <a:ln w="0" cmpd="sng">
            <a:noFill/>
            <a:prstDash val="solid"/>
          </a:ln>
        </p:spPr>
        <p:txBody>
          <a:bodyPr vert="horz" lIns="0" tIns="3175" rIns="0" bIns="0" anchor="t">
            <a:normAutofit fontScale="90000"/>
          </a:bodyPr>
          <a:lstStyle/>
          <a:p>
            <a:pPr marL="0" marR="0" indent="0" algn="l">
              <a:lnSpc>
                <a:spcPts val="3600"/>
              </a:lnSpc>
              <a:spcAft>
                <a:spcPts val="0"/>
              </a:spcAft>
            </a:pPr>
            <a:r>
              <a:rPr lang="en-US" sz="3200" spc="-30">
                <a:solidFill>
                  <a:srgbClr val="FFFFFF"/>
                </a:solidFill>
                <a:latin typeface="Arial" panose="02020603050405020304" pitchFamily="2"/>
              </a:rPr>
              <a:t>The AI Era </a:t>
            </a:r>
          </a:p>
        </p:txBody>
      </p:sp>
      <p:sp>
        <p:nvSpPr>
          <p:cNvPr id="6" name="Text Placeholder 5"/>
          <p:cNvSpPr>
            <a:spLocks noGrp="1"/>
          </p:cNvSpPr>
          <p:nvPr>
            <p:ph type="body" idx="10"/>
          </p:nvPr>
        </p:nvSpPr>
        <p:spPr>
          <a:xfrm>
            <a:off x="0" y="4124960"/>
            <a:ext cx="12192000" cy="2327910"/>
          </a:xfrm>
          <a:prstGeom prst="rect">
            <a:avLst/>
          </a:prstGeom>
          <a:noFill/>
          <a:ln w="0" cmpd="sng">
            <a:noFill/>
            <a:prstDash val="solid"/>
          </a:ln>
        </p:spPr>
        <p:txBody>
          <a:bodyPr vert="horz" lIns="0" tIns="0" rIns="0" bIns="0" anchor="t">
            <a:normAutofit fontScale="95000"/>
          </a:bodyPr>
          <a:lstStyle/>
          <a:p>
            <a:pPr marL="0" marR="0" indent="0" algn="ctr">
              <a:lnSpc>
                <a:spcPts val="4800"/>
              </a:lnSpc>
              <a:spcAft>
                <a:spcPts val="3885"/>
              </a:spcAft>
            </a:pPr>
            <a:r>
              <a:rPr lang="en-US" sz="3950" spc="0">
                <a:solidFill>
                  <a:srgbClr val="9FDDFF"/>
                </a:solidFill>
                <a:latin typeface="Arial" panose="02020603050405020304" pitchFamily="2"/>
              </a:rPr>
              <a:t>Applying AI to your most impactful processes, in </a:t>
            </a:r>
            <a:br/>
            <a:r>
              <a:rPr lang="en-US" sz="3950" spc="0">
                <a:solidFill>
                  <a:srgbClr val="9FDDFF"/>
                </a:solidFill>
                <a:latin typeface="Arial" panose="02020603050405020304" pitchFamily="2"/>
              </a:rPr>
              <a:t>your most important areas, to improve your </a:t>
            </a:r>
            <a:br/>
            <a:r>
              <a:rPr lang="en-US" sz="3950" spc="0">
                <a:solidFill>
                  <a:srgbClr val="9FDDFF"/>
                </a:solidFill>
                <a:latin typeface="Arial" panose="02020603050405020304" pitchFamily="2"/>
              </a:rPr>
              <a:t>organisation </a:t>
            </a:r>
          </a:p>
        </p:txBody>
      </p:sp>
      <p:sp>
        <p:nvSpPr>
          <p:cNvPr id="9" name="Text Placeholder 8"/>
          <p:cNvSpPr>
            <a:spLocks noGrp="1"/>
          </p:cNvSpPr>
          <p:nvPr>
            <p:ph type="body" idx="10"/>
          </p:nvPr>
        </p:nvSpPr>
        <p:spPr>
          <a:xfrm>
            <a:off x="0" y="6700520"/>
            <a:ext cx="12192000" cy="93980"/>
          </a:xfrm>
          <a:prstGeom prst="rect">
            <a:avLst/>
          </a:prstGeom>
          <a:noFill/>
          <a:ln w="0" cmpd="sng">
            <a:noFill/>
            <a:prstDash val="solid"/>
          </a:ln>
        </p:spPr>
        <p:txBody>
          <a:bodyPr vert="horz" lIns="0" tIns="635" rIns="0" bIns="0" anchor="t">
            <a:normAutofit fontScale="97500"/>
          </a:bodyPr>
          <a:lstStyle/>
          <a:p>
            <a:pPr marL="5166360" marR="0" indent="0" algn="l">
              <a:lnSpc>
                <a:spcPts val="700"/>
              </a:lnSpc>
              <a:spcAft>
                <a:spcPts val="50"/>
              </a:spcAft>
              <a:tabLst>
                <a:tab pos="5394960" algn="l"/>
              </a:tabLst>
            </a:pPr>
            <a:r>
              <a:rPr lang="en-US" sz="600" spc="0">
                <a:solidFill>
                  <a:srgbClr val="848381"/>
                </a:solidFill>
                <a:latin typeface="Arial" panose="02020603050405020304" pitchFamily="2"/>
              </a:rPr>
              <a:t>2	Copyright © Dell Inc. All Rights Reserved.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AFF4-1E33-75A0-3F7E-9141600B64D8}"/>
              </a:ext>
            </a:extLst>
          </p:cNvPr>
          <p:cNvSpPr>
            <a:spLocks noGrp="1"/>
          </p:cNvSpPr>
          <p:nvPr>
            <p:ph type="title"/>
          </p:nvPr>
        </p:nvSpPr>
        <p:spPr/>
        <p:txBody>
          <a:bodyPr/>
          <a:lstStyle/>
          <a:p>
            <a:r>
              <a:rPr lang="en-GB" dirty="0"/>
              <a:t>AI in insurance policies</a:t>
            </a:r>
            <a:endParaRPr lang="en-US" dirty="0"/>
          </a:p>
        </p:txBody>
      </p:sp>
      <p:sp>
        <p:nvSpPr>
          <p:cNvPr id="3" name="Text Placeholder 2">
            <a:extLst>
              <a:ext uri="{FF2B5EF4-FFF2-40B4-BE49-F238E27FC236}">
                <a16:creationId xmlns:a16="http://schemas.microsoft.com/office/drawing/2014/main" id="{CE5B085D-5D5A-FE4B-E5E2-2E7E45F08E10}"/>
              </a:ext>
            </a:extLst>
          </p:cNvPr>
          <p:cNvSpPr>
            <a:spLocks noGrp="1"/>
          </p:cNvSpPr>
          <p:nvPr>
            <p:ph type="body" sz="quarter" idx="15"/>
          </p:nvPr>
        </p:nvSpPr>
        <p:spPr/>
        <p:txBody>
          <a:bodyPr vert="horz" wrap="square" lIns="0" tIns="0" rIns="0" bIns="0" numCol="1" spcCol="180000" rtlCol="0" anchor="t">
            <a:noAutofit/>
          </a:bodyPr>
          <a:lstStyle/>
          <a:p>
            <a:r>
              <a:rPr lang="en-GB"/>
              <a:t>Secret AI and Secret Cyber </a:t>
            </a:r>
          </a:p>
        </p:txBody>
      </p:sp>
      <p:sp>
        <p:nvSpPr>
          <p:cNvPr id="4" name="Content Placeholder 3">
            <a:extLst>
              <a:ext uri="{FF2B5EF4-FFF2-40B4-BE49-F238E27FC236}">
                <a16:creationId xmlns:a16="http://schemas.microsoft.com/office/drawing/2014/main" id="{A8CFDE78-75DB-CBDC-0619-CAD6617A343A}"/>
              </a:ext>
            </a:extLst>
          </p:cNvPr>
          <p:cNvSpPr>
            <a:spLocks noGrp="1"/>
          </p:cNvSpPr>
          <p:nvPr>
            <p:ph sz="quarter" idx="17"/>
          </p:nvPr>
        </p:nvSpPr>
        <p:spPr>
          <a:xfrm>
            <a:off x="659819" y="1357810"/>
            <a:ext cx="10626200" cy="5366165"/>
          </a:xfrm>
        </p:spPr>
        <p:txBody>
          <a:bodyPr vert="horz" wrap="square" lIns="0" tIns="0" rIns="0" bIns="0" numCol="1" spcCol="180000" rtlCol="0" anchor="t">
            <a:noAutofit/>
          </a:bodyPr>
          <a:lstStyle/>
          <a:p>
            <a:pPr marL="228594" indent="-228594">
              <a:buFont typeface="Arial" panose="020B0604020202020204" pitchFamily="34" charset="0"/>
              <a:buChar char="•"/>
            </a:pPr>
            <a:endParaRPr lang="en-GB">
              <a:latin typeface="+mn-lt"/>
            </a:endParaRPr>
          </a:p>
          <a:p>
            <a:pPr marL="228594" indent="-228594">
              <a:buFont typeface="Arial" panose="020B0604020202020204" pitchFamily="34" charset="0"/>
              <a:buChar char="•"/>
            </a:pPr>
            <a:r>
              <a:rPr lang="en-GB">
                <a:latin typeface="+mn-lt"/>
              </a:rPr>
              <a:t>"AI and secret AI" in  insurance policies share only some of the same triggers and characteristics as "cyber and secret cyber"</a:t>
            </a:r>
            <a:r>
              <a:rPr lang="en-US">
                <a:latin typeface="+mn-lt"/>
              </a:rPr>
              <a:t>"</a:t>
            </a:r>
          </a:p>
          <a:p>
            <a:pPr marL="228594" indent="-228594">
              <a:buFont typeface="Arial" panose="020B0604020202020204" pitchFamily="34" charset="0"/>
              <a:buChar char="•"/>
            </a:pPr>
            <a:endParaRPr lang="en-US">
              <a:latin typeface="+mn-lt"/>
              <a:ea typeface="+mj-lt"/>
              <a:cs typeface="+mj-lt"/>
            </a:endParaRPr>
          </a:p>
          <a:p>
            <a:pPr marL="228594" indent="-228594">
              <a:buFont typeface="Arial" panose="020B0604020202020204" pitchFamily="34" charset="0"/>
              <a:buChar char="•"/>
            </a:pPr>
            <a:r>
              <a:rPr lang="en-US">
                <a:latin typeface="+mn-lt"/>
                <a:ea typeface="+mj-lt"/>
                <a:cs typeface="+mj-lt"/>
              </a:rPr>
              <a:t>Today's Cyber policies have their roots in privacy issues and law</a:t>
            </a:r>
            <a:endParaRPr lang="en-US">
              <a:solidFill>
                <a:srgbClr val="000000"/>
              </a:solidFill>
              <a:latin typeface="+mn-lt"/>
              <a:ea typeface="+mj-lt"/>
              <a:cs typeface="+mj-lt"/>
            </a:endParaRPr>
          </a:p>
          <a:p>
            <a:pPr marL="228594" indent="-228594">
              <a:buFont typeface="Arial" panose="020B0604020202020204" pitchFamily="34" charset="0"/>
              <a:buChar char="•"/>
            </a:pPr>
            <a:endParaRPr lang="en-US">
              <a:latin typeface="+mn-lt"/>
              <a:ea typeface="+mj-lt"/>
              <a:cs typeface="+mj-lt"/>
            </a:endParaRPr>
          </a:p>
          <a:p>
            <a:pPr marL="228594" indent="-228594">
              <a:buFont typeface="Arial" panose="020B0604020202020204" pitchFamily="34" charset="0"/>
              <a:buChar char="•"/>
            </a:pPr>
            <a:r>
              <a:rPr lang="en-US">
                <a:latin typeface="+mn-lt"/>
                <a:ea typeface="+mj-lt"/>
                <a:cs typeface="+mj-lt"/>
              </a:rPr>
              <a:t>“Cyber” claims are usually concerned with personal data breaches and business interruption claims resulting from a ransomware attack and/or an insured’s carelessness and/or inadequate computer network security </a:t>
            </a:r>
          </a:p>
          <a:p>
            <a:pPr marL="228594" indent="-228594">
              <a:buFont typeface="Arial" panose="020B0604020202020204" pitchFamily="34" charset="0"/>
              <a:buChar char="•"/>
            </a:pPr>
            <a:endParaRPr lang="en-US">
              <a:latin typeface="+mn-lt"/>
              <a:ea typeface="+mj-lt"/>
              <a:cs typeface="+mj-lt"/>
            </a:endParaRPr>
          </a:p>
          <a:p>
            <a:pPr marL="228594" indent="-228594">
              <a:buFont typeface="Arial" panose="020B0604020202020204" pitchFamily="34" charset="0"/>
              <a:buChar char="•"/>
            </a:pPr>
            <a:r>
              <a:rPr lang="en-US">
                <a:latin typeface="+mn-lt"/>
                <a:ea typeface="+mj-lt"/>
                <a:cs typeface="+mj-lt"/>
              </a:rPr>
              <a:t>Secret cyber insurance occurs when such breaches are covered by broadly worded liability policies absent an applicable exclusion clause.</a:t>
            </a:r>
            <a:endParaRPr lang="en-US">
              <a:latin typeface="+mn-lt"/>
            </a:endParaRPr>
          </a:p>
          <a:p>
            <a:pPr marL="228594" indent="-228594">
              <a:buFont typeface="Arial" panose="020B0604020202020204" pitchFamily="34" charset="0"/>
              <a:buChar char="•"/>
            </a:pPr>
            <a:endParaRPr lang="en-US">
              <a:latin typeface="+mn-lt"/>
              <a:ea typeface="+mj-lt"/>
              <a:cs typeface="+mj-lt"/>
            </a:endParaRPr>
          </a:p>
          <a:p>
            <a:pPr marL="228594" indent="-228594">
              <a:buFont typeface="Arial" panose="020B0604020202020204" pitchFamily="34" charset="0"/>
              <a:buChar char="•"/>
            </a:pPr>
            <a:r>
              <a:rPr lang="en-US">
                <a:latin typeface="+mn-lt"/>
                <a:ea typeface="+mj-lt"/>
                <a:cs typeface="+mj-lt"/>
              </a:rPr>
              <a:t>AI exposure can  also arise from a personal data breach and/or inadequate information security but...</a:t>
            </a:r>
            <a:endParaRPr lang="en-US">
              <a:latin typeface="+mn-lt"/>
            </a:endParaRPr>
          </a:p>
          <a:p>
            <a:pPr marL="228594" indent="-228594">
              <a:buFont typeface="Arial" panose="020B0604020202020204" pitchFamily="34" charset="0"/>
              <a:buChar char="•"/>
            </a:pPr>
            <a:endParaRPr lang="en-US">
              <a:latin typeface="+mn-lt"/>
              <a:ea typeface="+mj-lt"/>
              <a:cs typeface="+mj-lt"/>
            </a:endParaRPr>
          </a:p>
          <a:p>
            <a:pPr marL="228594" indent="-228594">
              <a:buFont typeface="Arial" panose="020B0604020202020204" pitchFamily="34" charset="0"/>
              <a:buChar char="•"/>
            </a:pPr>
            <a:r>
              <a:rPr lang="en-US">
                <a:latin typeface="+mn-lt"/>
                <a:ea typeface="+mj-lt"/>
                <a:cs typeface="+mj-lt"/>
              </a:rPr>
              <a:t>AI cover is much broader, not very "secret" in insurance terms  and therefore potentially represents a much  greater exposure  for insurers </a:t>
            </a:r>
            <a:endParaRPr lang="en-US">
              <a:latin typeface="+mn-lt"/>
            </a:endParaRPr>
          </a:p>
          <a:p>
            <a:endParaRPr lang="en-US"/>
          </a:p>
        </p:txBody>
      </p:sp>
    </p:spTree>
    <p:extLst>
      <p:ext uri="{BB962C8B-B14F-4D97-AF65-F5344CB8AC3E}">
        <p14:creationId xmlns:p14="http://schemas.microsoft.com/office/powerpoint/2010/main" val="5430801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86F7-E5CF-DE7A-09D1-2BCF953B2225}"/>
              </a:ext>
            </a:extLst>
          </p:cNvPr>
          <p:cNvSpPr>
            <a:spLocks noGrp="1"/>
          </p:cNvSpPr>
          <p:nvPr>
            <p:ph type="title"/>
          </p:nvPr>
        </p:nvSpPr>
        <p:spPr/>
        <p:txBody>
          <a:bodyPr/>
          <a:lstStyle/>
          <a:p>
            <a:r>
              <a:rPr lang="en-GB" dirty="0"/>
              <a:t>AI Risks for business</a:t>
            </a:r>
          </a:p>
        </p:txBody>
      </p:sp>
      <p:sp>
        <p:nvSpPr>
          <p:cNvPr id="4" name="Content Placeholder 3">
            <a:extLst>
              <a:ext uri="{FF2B5EF4-FFF2-40B4-BE49-F238E27FC236}">
                <a16:creationId xmlns:a16="http://schemas.microsoft.com/office/drawing/2014/main" id="{66058228-DF26-DDC6-2897-D6FDBD892E19}"/>
              </a:ext>
            </a:extLst>
          </p:cNvPr>
          <p:cNvSpPr>
            <a:spLocks noGrp="1"/>
          </p:cNvSpPr>
          <p:nvPr>
            <p:ph sz="quarter" idx="17"/>
          </p:nvPr>
        </p:nvSpPr>
        <p:spPr/>
        <p:txBody>
          <a:bodyPr vert="horz" wrap="square" lIns="0" tIns="0" rIns="0" bIns="0" numCol="1" spcCol="180000" rtlCol="0" anchor="t">
            <a:noAutofit/>
          </a:bodyPr>
          <a:lstStyle/>
          <a:p>
            <a:pPr marL="228594" indent="-228594">
              <a:buChar char="•"/>
            </a:pPr>
            <a:r>
              <a:rPr lang="en-GB" dirty="0">
                <a:latin typeface="+mn-lt"/>
              </a:rPr>
              <a:t>AI in the context of l business is a tool, and it is the person or firm using it to provide professional services if it creates and error in their advice or results in the firm infringing third party rights or breaking laws and regulations</a:t>
            </a:r>
            <a:endParaRPr lang="en-US" dirty="0">
              <a:latin typeface="+mn-lt"/>
            </a:endParaRPr>
          </a:p>
          <a:p>
            <a:endParaRPr lang="en-GB" dirty="0">
              <a:latin typeface="+mn-lt"/>
            </a:endParaRPr>
          </a:p>
          <a:p>
            <a:pPr marL="228594" indent="-228594">
              <a:buChar char="•"/>
            </a:pPr>
            <a:endParaRPr lang="en-GB" dirty="0">
              <a:latin typeface="+mn-lt"/>
            </a:endParaRPr>
          </a:p>
          <a:p>
            <a:pPr marL="228594" indent="-228594">
              <a:buChar char="•"/>
            </a:pPr>
            <a:r>
              <a:rPr lang="en-GB" dirty="0">
                <a:latin typeface="+mn-lt"/>
              </a:rPr>
              <a:t>It is that person or firm that will be covered by an insurance policy – not the AI software they are using – in legal and insurance terms an error made by AI is their error.</a:t>
            </a:r>
          </a:p>
          <a:p>
            <a:pPr marL="228594" indent="-228594">
              <a:buChar char="•"/>
            </a:pPr>
            <a:endParaRPr lang="en-GB" dirty="0">
              <a:latin typeface="+mn-lt"/>
            </a:endParaRPr>
          </a:p>
          <a:p>
            <a:pPr marL="228594" indent="-228594">
              <a:buChar char="•"/>
            </a:pPr>
            <a:endParaRPr lang="en-GB" dirty="0"/>
          </a:p>
          <a:p>
            <a:pPr marL="228594" indent="-228594">
              <a:buChar char="•"/>
            </a:pPr>
            <a:endParaRPr lang="en-GB" dirty="0"/>
          </a:p>
          <a:p>
            <a:pPr marL="228594" indent="-228594">
              <a:buChar char="•"/>
            </a:pPr>
            <a:endParaRPr lang="en-GB" dirty="0"/>
          </a:p>
          <a:p>
            <a:pPr marL="228594" indent="-228594">
              <a:buChar char="•"/>
            </a:pPr>
            <a:endParaRPr lang="en-GB" dirty="0"/>
          </a:p>
        </p:txBody>
      </p:sp>
    </p:spTree>
    <p:extLst>
      <p:ext uri="{BB962C8B-B14F-4D97-AF65-F5344CB8AC3E}">
        <p14:creationId xmlns:p14="http://schemas.microsoft.com/office/powerpoint/2010/main" val="355428452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36407-1B9C-0B7D-0790-97B5AD3CD3BE}"/>
              </a:ext>
            </a:extLst>
          </p:cNvPr>
          <p:cNvSpPr>
            <a:spLocks noGrp="1"/>
          </p:cNvSpPr>
          <p:nvPr>
            <p:ph type="title"/>
          </p:nvPr>
        </p:nvSpPr>
        <p:spPr/>
        <p:txBody>
          <a:bodyPr/>
          <a:lstStyle/>
          <a:p>
            <a:r>
              <a:rPr lang="en-GB" sz="2667" dirty="0"/>
              <a:t>AI</a:t>
            </a:r>
            <a:r>
              <a:rPr lang="en-GB" sz="3200" dirty="0"/>
              <a:t> risk in an insurance policy</a:t>
            </a:r>
            <a:endParaRPr lang="en-GB" dirty="0"/>
          </a:p>
        </p:txBody>
      </p:sp>
      <p:sp>
        <p:nvSpPr>
          <p:cNvPr id="4" name="Content Placeholder 3">
            <a:extLst>
              <a:ext uri="{FF2B5EF4-FFF2-40B4-BE49-F238E27FC236}">
                <a16:creationId xmlns:a16="http://schemas.microsoft.com/office/drawing/2014/main" id="{D0EF8F8C-8548-0BEC-8372-73FF4E3C2BBF}"/>
              </a:ext>
            </a:extLst>
          </p:cNvPr>
          <p:cNvSpPr>
            <a:spLocks noGrp="1"/>
          </p:cNvSpPr>
          <p:nvPr>
            <p:ph sz="quarter" idx="17"/>
          </p:nvPr>
        </p:nvSpPr>
        <p:spPr/>
        <p:txBody>
          <a:bodyPr/>
          <a:lstStyle/>
          <a:p>
            <a:r>
              <a:rPr lang="en-GB" dirty="0">
                <a:latin typeface="+mn-lt"/>
                <a:ea typeface="+mj-lt"/>
                <a:cs typeface="+mj-lt"/>
              </a:rPr>
              <a:t>AI risk in an insurance </a:t>
            </a:r>
            <a:r>
              <a:rPr lang="en-GB" dirty="0" err="1">
                <a:latin typeface="+mn-lt"/>
                <a:ea typeface="+mj-lt"/>
                <a:cs typeface="+mj-lt"/>
              </a:rPr>
              <a:t>contextbroader</a:t>
            </a:r>
            <a:r>
              <a:rPr lang="en-GB" dirty="0">
                <a:latin typeface="+mn-lt"/>
                <a:ea typeface="+mj-lt"/>
                <a:cs typeface="+mj-lt"/>
              </a:rPr>
              <a:t> than cyber risk and cover and is likely to  include :</a:t>
            </a:r>
            <a:endParaRPr lang="en-GB" dirty="0">
              <a:latin typeface="+mn-lt"/>
            </a:endParaRPr>
          </a:p>
          <a:p>
            <a:pPr marL="228594" indent="-228594">
              <a:buFont typeface="Arial" panose="020B0604020202020204" pitchFamily="34" charset="0"/>
              <a:buChar char="•"/>
            </a:pPr>
            <a:r>
              <a:rPr lang="en-GB" dirty="0">
                <a:latin typeface="+mn-lt"/>
                <a:ea typeface="+mj-lt"/>
                <a:cs typeface="+mj-lt"/>
              </a:rPr>
              <a:t>Breach of contract</a:t>
            </a:r>
          </a:p>
          <a:p>
            <a:pPr marL="228594" indent="-228594">
              <a:buChar char="•"/>
            </a:pPr>
            <a:endParaRPr lang="en-GB" dirty="0">
              <a:latin typeface="+mn-lt"/>
              <a:ea typeface="+mj-lt"/>
              <a:cs typeface="+mj-lt"/>
            </a:endParaRPr>
          </a:p>
          <a:p>
            <a:pPr marL="228594" indent="-228594">
              <a:buChar char="•"/>
            </a:pPr>
            <a:r>
              <a:rPr lang="en-GB" dirty="0">
                <a:latin typeface="+mn-lt"/>
                <a:ea typeface="+mj-lt"/>
                <a:cs typeface="+mj-lt"/>
              </a:rPr>
              <a:t>negligence; </a:t>
            </a:r>
          </a:p>
          <a:p>
            <a:pPr marL="228594" indent="-228594">
              <a:buChar char="•"/>
            </a:pPr>
            <a:endParaRPr lang="en-US" dirty="0">
              <a:latin typeface="+mn-lt"/>
              <a:ea typeface="+mj-lt"/>
              <a:cs typeface="+mj-lt"/>
            </a:endParaRPr>
          </a:p>
          <a:p>
            <a:pPr marL="228594" indent="-228594">
              <a:buChar char="•"/>
            </a:pPr>
            <a:r>
              <a:rPr lang="en-GB" dirty="0">
                <a:latin typeface="+mn-lt"/>
                <a:ea typeface="+mj-lt"/>
                <a:cs typeface="+mj-lt"/>
              </a:rPr>
              <a:t> negligent misstatement or negligent misrepresentation; </a:t>
            </a:r>
          </a:p>
          <a:p>
            <a:pPr marL="228594" indent="-228594">
              <a:buChar char="•"/>
            </a:pPr>
            <a:endParaRPr lang="en-US" dirty="0">
              <a:latin typeface="+mn-lt"/>
              <a:ea typeface="+mj-lt"/>
              <a:cs typeface="+mj-lt"/>
            </a:endParaRPr>
          </a:p>
          <a:p>
            <a:pPr marL="228594" indent="-228594">
              <a:buChar char="•"/>
            </a:pPr>
            <a:r>
              <a:rPr lang="en-GB" dirty="0">
                <a:latin typeface="+mn-lt"/>
                <a:ea typeface="+mj-lt"/>
                <a:cs typeface="+mj-lt"/>
              </a:rPr>
              <a:t> breach of a duty of care or confidence including any misuse of information which is either confidential or subject to statutory restrictions on its use; </a:t>
            </a:r>
          </a:p>
          <a:p>
            <a:pPr marL="228594" indent="-228594">
              <a:buChar char="•"/>
            </a:pPr>
            <a:endParaRPr lang="en-US" dirty="0">
              <a:latin typeface="+mn-lt"/>
              <a:ea typeface="+mj-lt"/>
              <a:cs typeface="+mj-lt"/>
            </a:endParaRPr>
          </a:p>
          <a:p>
            <a:pPr marL="228594" indent="-228594">
              <a:buChar char="•"/>
            </a:pPr>
            <a:r>
              <a:rPr lang="en-GB" dirty="0">
                <a:latin typeface="+mn-lt"/>
                <a:ea typeface="+mj-lt"/>
                <a:cs typeface="+mj-lt"/>
              </a:rPr>
              <a:t>infringement of intellectual property rights (including copyright, trademark, design, title, slogan or moral rights) or any act of passing off; </a:t>
            </a:r>
          </a:p>
          <a:p>
            <a:pPr marL="228594" indent="-228594">
              <a:buChar char="•"/>
            </a:pPr>
            <a:endParaRPr lang="en-US" dirty="0">
              <a:latin typeface="+mn-lt"/>
              <a:ea typeface="+mj-lt"/>
              <a:cs typeface="+mj-lt"/>
            </a:endParaRPr>
          </a:p>
          <a:p>
            <a:pPr marL="228594" indent="-228594">
              <a:buChar char="•"/>
            </a:pPr>
            <a:r>
              <a:rPr lang="en-GB" dirty="0">
                <a:latin typeface="+mn-lt"/>
                <a:ea typeface="+mj-lt"/>
                <a:cs typeface="+mj-lt"/>
              </a:rPr>
              <a:t>libel or slander; </a:t>
            </a:r>
          </a:p>
          <a:p>
            <a:pPr marL="228594" indent="-228594">
              <a:buChar char="•"/>
            </a:pPr>
            <a:endParaRPr lang="en-US" dirty="0">
              <a:latin typeface="+mn-lt"/>
              <a:ea typeface="+mj-lt"/>
              <a:cs typeface="+mj-lt"/>
            </a:endParaRPr>
          </a:p>
          <a:p>
            <a:pPr marL="228594" indent="-228594">
              <a:buChar char="•"/>
            </a:pPr>
            <a:r>
              <a:rPr lang="en-GB" dirty="0">
                <a:latin typeface="+mn-lt"/>
                <a:ea typeface="+mj-lt"/>
                <a:cs typeface="+mj-lt"/>
              </a:rPr>
              <a:t>breach of professional duty generally.</a:t>
            </a:r>
            <a:endParaRPr lang="en-GB" dirty="0">
              <a:latin typeface="+mn-lt"/>
            </a:endParaRPr>
          </a:p>
        </p:txBody>
      </p:sp>
    </p:spTree>
    <p:extLst>
      <p:ext uri="{BB962C8B-B14F-4D97-AF65-F5344CB8AC3E}">
        <p14:creationId xmlns:p14="http://schemas.microsoft.com/office/powerpoint/2010/main" val="27456019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F658-D610-FD00-24DA-8BAE9E8B1E00}"/>
              </a:ext>
            </a:extLst>
          </p:cNvPr>
          <p:cNvSpPr>
            <a:spLocks noGrp="1"/>
          </p:cNvSpPr>
          <p:nvPr>
            <p:ph type="title"/>
          </p:nvPr>
        </p:nvSpPr>
        <p:spPr/>
        <p:txBody>
          <a:bodyPr/>
          <a:lstStyle/>
          <a:p>
            <a:r>
              <a:rPr lang="en-GB" dirty="0"/>
              <a:t>“SMEs – a minefield? </a:t>
            </a:r>
          </a:p>
        </p:txBody>
      </p:sp>
      <p:sp>
        <p:nvSpPr>
          <p:cNvPr id="4" name="Content Placeholder 3">
            <a:extLst>
              <a:ext uri="{FF2B5EF4-FFF2-40B4-BE49-F238E27FC236}">
                <a16:creationId xmlns:a16="http://schemas.microsoft.com/office/drawing/2014/main" id="{D66B35F0-A8E2-B6FD-E423-64D13215C624}"/>
              </a:ext>
            </a:extLst>
          </p:cNvPr>
          <p:cNvSpPr>
            <a:spLocks noGrp="1"/>
          </p:cNvSpPr>
          <p:nvPr>
            <p:ph sz="quarter" idx="17"/>
          </p:nvPr>
        </p:nvSpPr>
        <p:spPr/>
        <p:txBody>
          <a:bodyPr vert="horz" wrap="square" lIns="0" tIns="0" rIns="0" bIns="0" numCol="1" spcCol="180000" rtlCol="0" anchor="t">
            <a:noAutofit/>
          </a:bodyPr>
          <a:lstStyle/>
          <a:p>
            <a:pPr marL="228594" indent="-228594">
              <a:buFont typeface="Arial" panose="020B0604020202020204" pitchFamily="34" charset="0"/>
              <a:buChar char="•"/>
            </a:pPr>
            <a:r>
              <a:rPr lang="en-GB" dirty="0">
                <a:latin typeface="+mn-lt"/>
              </a:rPr>
              <a:t>99 % of businesses in UK are SMEs</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Many SMEs are now using AI for everything they do: research, marketing, videos,  websites, Instagram reels and accounts.</a:t>
            </a:r>
          </a:p>
          <a:p>
            <a:r>
              <a:rPr lang="en-GB" dirty="0">
                <a:latin typeface="+mn-lt"/>
              </a:rPr>
              <a:t>		…............without properly checking the results.</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 Many of people in an SME , administrative or charity context do not properly understand information assets and laws : defamation; intellectual property; trade secrets and confidential information.</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AI will process information assets and produces results in seconds and may cross many lines in the process.</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Who can  or will check what it produces – probably not the data protection officer, director or senior administrator.  </a:t>
            </a:r>
          </a:p>
          <a:p>
            <a:endParaRPr lang="en-GB" dirty="0"/>
          </a:p>
        </p:txBody>
      </p:sp>
    </p:spTree>
    <p:extLst>
      <p:ext uri="{BB962C8B-B14F-4D97-AF65-F5344CB8AC3E}">
        <p14:creationId xmlns:p14="http://schemas.microsoft.com/office/powerpoint/2010/main" val="125764722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EDE6F-BF3F-3BC1-F5E1-FD017BF093BE}"/>
              </a:ext>
            </a:extLst>
          </p:cNvPr>
          <p:cNvSpPr>
            <a:spLocks noGrp="1"/>
          </p:cNvSpPr>
          <p:nvPr>
            <p:ph type="title"/>
          </p:nvPr>
        </p:nvSpPr>
        <p:spPr/>
        <p:txBody>
          <a:bodyPr/>
          <a:lstStyle/>
          <a:p>
            <a:r>
              <a:rPr lang="en-GB" dirty="0"/>
              <a:t>Existing cyber exclusion clauses won’t bite and there is precious little in proposal forms</a:t>
            </a:r>
          </a:p>
        </p:txBody>
      </p:sp>
      <p:sp>
        <p:nvSpPr>
          <p:cNvPr id="4" name="Content Placeholder 3">
            <a:extLst>
              <a:ext uri="{FF2B5EF4-FFF2-40B4-BE49-F238E27FC236}">
                <a16:creationId xmlns:a16="http://schemas.microsoft.com/office/drawing/2014/main" id="{B337860B-4A4A-69AD-BD91-1E50BAD7B0FB}"/>
              </a:ext>
            </a:extLst>
          </p:cNvPr>
          <p:cNvSpPr>
            <a:spLocks noGrp="1"/>
          </p:cNvSpPr>
          <p:nvPr>
            <p:ph sz="quarter" idx="17"/>
          </p:nvPr>
        </p:nvSpPr>
        <p:spPr/>
        <p:txBody>
          <a:bodyPr vert="horz" wrap="square" lIns="0" tIns="0" rIns="0" bIns="0" numCol="1" spcCol="180000" rtlCol="0" anchor="t">
            <a:noAutofit/>
          </a:bodyPr>
          <a:lstStyle/>
          <a:p>
            <a:pPr marL="228594" indent="-228594">
              <a:buFont typeface="Arial" panose="020B0604020202020204" pitchFamily="34" charset="0"/>
              <a:buChar char="•"/>
            </a:pPr>
            <a:r>
              <a:rPr lang="en-GB" dirty="0">
                <a:latin typeface="+mn-lt"/>
              </a:rPr>
              <a:t>Proposal forms don’t generally ask the right questions  - and cyber questions are not relevant to most AI risks</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AI risks are likely to be covered because AI </a:t>
            </a:r>
            <a:r>
              <a:rPr lang="en-GB" dirty="0" err="1">
                <a:latin typeface="+mn-lt"/>
              </a:rPr>
              <a:t>iis</a:t>
            </a:r>
            <a:r>
              <a:rPr lang="en-GB" dirty="0">
                <a:latin typeface="+mn-lt"/>
              </a:rPr>
              <a:t> a tool – it’s the human being or business using it that is legally liable and therefore “the insured”</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Most computer/cyber exclusion clauses are intended to exclude liability for viruses and data breaches caused by hackers.</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These clauses won't exclude liability for unreasonable reliance on AI solutions.</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Very few policies incorporate exclusion clauses covering AI risk.</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The caselaw on unreasonable reliance on AI is still in its infancy.</a:t>
            </a:r>
          </a:p>
          <a:p>
            <a:pPr marL="228594" indent="-228594">
              <a:buFont typeface="Arial" panose="020B0604020202020204" pitchFamily="34" charset="0"/>
              <a:buChar char="•"/>
            </a:pPr>
            <a:endParaRPr lang="en-GB" dirty="0">
              <a:latin typeface="+mn-lt"/>
            </a:endParaRPr>
          </a:p>
          <a:p>
            <a:pPr marL="228594" indent="-228594">
              <a:buFont typeface="Arial" panose="020B0604020202020204" pitchFamily="34" charset="0"/>
              <a:buChar char="•"/>
            </a:pPr>
            <a:r>
              <a:rPr lang="en-GB" dirty="0">
                <a:latin typeface="+mn-lt"/>
              </a:rPr>
              <a:t>A fortiori existing policies are very unlikely to be construed as not covering AI risk unless there is a specific AI exclusion clause.</a:t>
            </a:r>
          </a:p>
          <a:p>
            <a:pPr marL="228594" indent="-228594">
              <a:buFont typeface="Arial" panose="020B0604020202020204" pitchFamily="34" charset="0"/>
              <a:buChar char="•"/>
            </a:pPr>
            <a:endParaRPr lang="en-GB" dirty="0">
              <a:latin typeface="+mn-lt"/>
            </a:endParaRPr>
          </a:p>
        </p:txBody>
      </p:sp>
    </p:spTree>
    <p:extLst>
      <p:ext uri="{BB962C8B-B14F-4D97-AF65-F5344CB8AC3E}">
        <p14:creationId xmlns:p14="http://schemas.microsoft.com/office/powerpoint/2010/main" val="19842358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467F3C-1E9F-6652-FCE1-7B255A656AC8}"/>
              </a:ext>
            </a:extLst>
          </p:cNvPr>
          <p:cNvSpPr>
            <a:spLocks noGrp="1"/>
          </p:cNvSpPr>
          <p:nvPr>
            <p:ph type="body" sz="quarter" idx="15"/>
          </p:nvPr>
        </p:nvSpPr>
        <p:spPr/>
        <p:txBody>
          <a:bodyPr/>
          <a:lstStyle/>
          <a:p>
            <a:r>
              <a:rPr lang="en-GB" dirty="0"/>
              <a:t>Nick Gibbons</a:t>
            </a:r>
          </a:p>
        </p:txBody>
      </p:sp>
      <p:sp>
        <p:nvSpPr>
          <p:cNvPr id="4" name="Text Placeholder 3">
            <a:extLst>
              <a:ext uri="{FF2B5EF4-FFF2-40B4-BE49-F238E27FC236}">
                <a16:creationId xmlns:a16="http://schemas.microsoft.com/office/drawing/2014/main" id="{31997473-8DBD-1579-56C5-BBF5F674F936}"/>
              </a:ext>
            </a:extLst>
          </p:cNvPr>
          <p:cNvSpPr>
            <a:spLocks noGrp="1"/>
          </p:cNvSpPr>
          <p:nvPr>
            <p:ph type="body" sz="quarter" idx="18"/>
          </p:nvPr>
        </p:nvSpPr>
        <p:spPr/>
        <p:txBody>
          <a:bodyPr/>
          <a:lstStyle/>
          <a:p>
            <a:r>
              <a:rPr lang="en-GB" dirty="0"/>
              <a:t>0207 457 3567</a:t>
            </a:r>
          </a:p>
          <a:p>
            <a:r>
              <a:rPr lang="en-GB" dirty="0"/>
              <a:t>Nick.gibbons@clydeco.com</a:t>
            </a:r>
          </a:p>
        </p:txBody>
      </p:sp>
      <p:sp>
        <p:nvSpPr>
          <p:cNvPr id="2" name="Title 1">
            <a:extLst>
              <a:ext uri="{FF2B5EF4-FFF2-40B4-BE49-F238E27FC236}">
                <a16:creationId xmlns:a16="http://schemas.microsoft.com/office/drawing/2014/main" id="{5B1238F4-8252-0204-6325-43173D3C3262}"/>
              </a:ext>
            </a:extLst>
          </p:cNvPr>
          <p:cNvSpPr>
            <a:spLocks noGrp="1"/>
          </p:cNvSpPr>
          <p:nvPr>
            <p:ph type="title"/>
          </p:nvPr>
        </p:nvSpPr>
        <p:spPr/>
        <p:txBody>
          <a:bodyPr/>
          <a:lstStyle/>
          <a:p>
            <a:r>
              <a:rPr lang="en-GB" altLang="en-US">
                <a:ea typeface="Caecilia LT Std Light" panose="02060503040505020204" pitchFamily="18" charset="0"/>
                <a:cs typeface="Caecilia LT Std Light" panose="02060503040505020204" pitchFamily="18" charset="0"/>
              </a:rPr>
              <a:t>Thank you. Any questions?</a:t>
            </a:r>
            <a:endParaRPr lang="en-GB"/>
          </a:p>
        </p:txBody>
      </p:sp>
    </p:spTree>
    <p:extLst>
      <p:ext uri="{BB962C8B-B14F-4D97-AF65-F5344CB8AC3E}">
        <p14:creationId xmlns:p14="http://schemas.microsoft.com/office/powerpoint/2010/main" val="233397053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FBDA-FF79-53B8-C731-00484E539D50}"/>
              </a:ext>
            </a:extLst>
          </p:cNvPr>
          <p:cNvSpPr>
            <a:spLocks noGrp="1"/>
          </p:cNvSpPr>
          <p:nvPr>
            <p:ph type="ctrTitle"/>
          </p:nvPr>
        </p:nvSpPr>
        <p:spPr>
          <a:xfrm>
            <a:off x="454024" y="1235650"/>
            <a:ext cx="7846695" cy="2718556"/>
          </a:xfrm>
        </p:spPr>
        <p:txBody>
          <a:bodyPr/>
          <a:lstStyle/>
          <a:p>
            <a:r>
              <a:rPr lang="en-GB" dirty="0"/>
              <a:t>AI and Lawyers</a:t>
            </a:r>
          </a:p>
        </p:txBody>
      </p:sp>
      <p:sp>
        <p:nvSpPr>
          <p:cNvPr id="3" name="Subtitle 2">
            <a:extLst>
              <a:ext uri="{FF2B5EF4-FFF2-40B4-BE49-F238E27FC236}">
                <a16:creationId xmlns:a16="http://schemas.microsoft.com/office/drawing/2014/main" id="{F6DBB74C-4BAA-709B-363C-4567748F2BDF}"/>
              </a:ext>
            </a:extLst>
          </p:cNvPr>
          <p:cNvSpPr>
            <a:spLocks noGrp="1"/>
          </p:cNvSpPr>
          <p:nvPr>
            <p:ph type="subTitle" idx="1"/>
          </p:nvPr>
        </p:nvSpPr>
        <p:spPr>
          <a:xfrm>
            <a:off x="454025" y="4317462"/>
            <a:ext cx="5641200" cy="1158778"/>
          </a:xfrm>
        </p:spPr>
        <p:txBody>
          <a:bodyPr vert="horz" lIns="0" tIns="0" rIns="0" bIns="0" rtlCol="0" anchor="t">
            <a:noAutofit/>
          </a:bodyPr>
          <a:lstStyle/>
          <a:p>
            <a:r>
              <a:rPr lang="en-GB" sz="2400" dirty="0"/>
              <a:t>HELEN EVANS KC</a:t>
            </a:r>
            <a:endParaRPr lang="en-US" dirty="0"/>
          </a:p>
          <a:p>
            <a:endParaRPr lang="en-GB" dirty="0"/>
          </a:p>
          <a:p>
            <a:r>
              <a:rPr lang="en-GB" dirty="0">
                <a:solidFill>
                  <a:schemeClr val="tx1"/>
                </a:solidFill>
              </a:rPr>
              <a:t>July 2025 </a:t>
            </a:r>
          </a:p>
        </p:txBody>
      </p:sp>
    </p:spTree>
    <p:extLst>
      <p:ext uri="{BB962C8B-B14F-4D97-AF65-F5344CB8AC3E}">
        <p14:creationId xmlns:p14="http://schemas.microsoft.com/office/powerpoint/2010/main" val="2166676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E87D-5A99-5773-69AA-12228E038A3E}"/>
              </a:ext>
            </a:extLst>
          </p:cNvPr>
          <p:cNvSpPr>
            <a:spLocks noGrp="1"/>
          </p:cNvSpPr>
          <p:nvPr>
            <p:ph type="title"/>
          </p:nvPr>
        </p:nvSpPr>
        <p:spPr>
          <a:xfrm>
            <a:off x="454025" y="454025"/>
            <a:ext cx="11282400" cy="998257"/>
          </a:xfrm>
        </p:spPr>
        <p:txBody>
          <a:bodyPr anchor="t">
            <a:normAutofit/>
          </a:bodyPr>
          <a:lstStyle/>
          <a:p>
            <a:r>
              <a:rPr lang="en-GB" dirty="0"/>
              <a:t>AI isn't new, but two recent cases show the pitfalls </a:t>
            </a:r>
          </a:p>
        </p:txBody>
      </p:sp>
      <p:sp>
        <p:nvSpPr>
          <p:cNvPr id="5" name="Slide Number Placeholder 4">
            <a:extLst>
              <a:ext uri="{FF2B5EF4-FFF2-40B4-BE49-F238E27FC236}">
                <a16:creationId xmlns:a16="http://schemas.microsoft.com/office/drawing/2014/main" id="{7EB04DEF-2717-885A-64B9-E8D914F083EB}"/>
              </a:ext>
            </a:extLst>
          </p:cNvPr>
          <p:cNvSpPr>
            <a:spLocks noGrp="1"/>
          </p:cNvSpPr>
          <p:nvPr>
            <p:ph type="sldNum" sz="quarter" idx="12"/>
          </p:nvPr>
        </p:nvSpPr>
        <p:spPr>
          <a:xfrm>
            <a:off x="11353799" y="6257925"/>
            <a:ext cx="384175" cy="263899"/>
          </a:xfrm>
        </p:spPr>
        <p:txBody>
          <a:bodyPr anchor="t">
            <a:normAutofit fontScale="77500" lnSpcReduction="20000"/>
          </a:bodyPr>
          <a:lstStyle/>
          <a:p>
            <a:pPr>
              <a:spcAft>
                <a:spcPts val="600"/>
              </a:spcAft>
            </a:pPr>
            <a:fld id="{11A30279-D8C7-9B47-A7D3-FD98E14A6E00}" type="slidenum">
              <a:rPr lang="en-GB" smtClean="0"/>
              <a:pPr>
                <a:spcAft>
                  <a:spcPts val="600"/>
                </a:spcAft>
              </a:pPr>
              <a:t>37</a:t>
            </a:fld>
            <a:endParaRPr lang="en-GB"/>
          </a:p>
        </p:txBody>
      </p:sp>
      <p:graphicFrame>
        <p:nvGraphicFramePr>
          <p:cNvPr id="8" name="Content Placeholder 5">
            <a:extLst>
              <a:ext uri="{FF2B5EF4-FFF2-40B4-BE49-F238E27FC236}">
                <a16:creationId xmlns:a16="http://schemas.microsoft.com/office/drawing/2014/main" id="{95A89FBA-0226-2E04-777B-BCC9BF74176F}"/>
              </a:ext>
            </a:extLst>
          </p:cNvPr>
          <p:cNvGraphicFramePr>
            <a:graphicFrameLocks noGrp="1"/>
          </p:cNvGraphicFramePr>
          <p:nvPr>
            <p:ph idx="1"/>
          </p:nvPr>
        </p:nvGraphicFramePr>
        <p:xfrm>
          <a:off x="454025" y="1750209"/>
          <a:ext cx="11282400" cy="405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8707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2D71D-BAE1-6540-0171-B846416D4EB5}"/>
              </a:ext>
            </a:extLst>
          </p:cNvPr>
          <p:cNvSpPr>
            <a:spLocks noGrp="1"/>
          </p:cNvSpPr>
          <p:nvPr>
            <p:ph type="body" sz="quarter" idx="10"/>
          </p:nvPr>
        </p:nvSpPr>
        <p:spPr>
          <a:xfrm>
            <a:off x="454026" y="800625"/>
            <a:ext cx="7442200" cy="5603350"/>
          </a:xfrm>
        </p:spPr>
        <p:txBody>
          <a:bodyPr vert="horz" lIns="0" tIns="0" rIns="0" bIns="0" rtlCol="0" anchor="t">
            <a:noAutofit/>
          </a:bodyPr>
          <a:lstStyle/>
          <a:p>
            <a:r>
              <a:rPr lang="en-GB" dirty="0">
                <a:latin typeface="Book Antiqua Bold"/>
              </a:rPr>
              <a:t>Where court rules and AI may collide- witness evidence</a:t>
            </a:r>
          </a:p>
        </p:txBody>
      </p:sp>
      <p:graphicFrame>
        <p:nvGraphicFramePr>
          <p:cNvPr id="379" name="Diagram 378">
            <a:extLst>
              <a:ext uri="{FF2B5EF4-FFF2-40B4-BE49-F238E27FC236}">
                <a16:creationId xmlns:a16="http://schemas.microsoft.com/office/drawing/2014/main" id="{E0FBBFC8-80D2-E21F-39BF-C502C2FCEE6C}"/>
              </a:ext>
            </a:extLst>
          </p:cNvPr>
          <p:cNvGraphicFramePr/>
          <p:nvPr/>
        </p:nvGraphicFramePr>
        <p:xfrm>
          <a:off x="2657929" y="2126343"/>
          <a:ext cx="7438572" cy="391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3745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ontent Placeholder 290">
            <a:extLst>
              <a:ext uri="{FF2B5EF4-FFF2-40B4-BE49-F238E27FC236}">
                <a16:creationId xmlns:a16="http://schemas.microsoft.com/office/drawing/2014/main" id="{3F983B85-4DAC-6687-83BD-6EDE4B835796}"/>
              </a:ext>
            </a:extLst>
          </p:cNvPr>
          <p:cNvSpPr>
            <a:spLocks noGrp="1"/>
          </p:cNvSpPr>
          <p:nvPr>
            <p:ph idx="1"/>
          </p:nvPr>
        </p:nvSpPr>
        <p:spPr>
          <a:xfrm>
            <a:off x="602798" y="1419225"/>
            <a:ext cx="5667374" cy="4380984"/>
          </a:xfrm>
        </p:spPr>
        <p:txBody>
          <a:bodyPr vert="horz" lIns="0" tIns="0" rIns="0" bIns="0" rtlCol="0" anchor="t">
            <a:normAutofit/>
          </a:bodyPr>
          <a:lstStyle/>
          <a:p>
            <a:r>
              <a:rPr lang="en-GB" sz="2100" dirty="0">
                <a:latin typeface="Book Antiqua"/>
              </a:rPr>
              <a:t>Lessons from TAR Reviews (predictive coding)</a:t>
            </a:r>
            <a:endParaRPr lang="en-US" sz="2100" dirty="0">
              <a:latin typeface="Book Antiqua"/>
            </a:endParaRPr>
          </a:p>
          <a:p>
            <a:r>
              <a:rPr lang="en-GB" sz="2100" b="0" dirty="0">
                <a:latin typeface="Book Antiqua"/>
              </a:rPr>
              <a:t>TAR endorsed by the courts- </a:t>
            </a:r>
          </a:p>
          <a:p>
            <a:r>
              <a:rPr lang="en-GB" sz="2100" b="0" dirty="0">
                <a:latin typeface="Book Antiqua"/>
              </a:rPr>
              <a:t>But transparency and oversight required-</a:t>
            </a:r>
          </a:p>
          <a:p>
            <a:r>
              <a:rPr lang="en-GB" sz="2100" b="0" dirty="0">
                <a:latin typeface="Book Antiqua"/>
              </a:rPr>
              <a:t>Plus ability to go back to human process.</a:t>
            </a:r>
          </a:p>
        </p:txBody>
      </p:sp>
      <p:sp>
        <p:nvSpPr>
          <p:cNvPr id="5" name="Slide Number Placeholder 4">
            <a:extLst>
              <a:ext uri="{FF2B5EF4-FFF2-40B4-BE49-F238E27FC236}">
                <a16:creationId xmlns:a16="http://schemas.microsoft.com/office/drawing/2014/main" id="{7EB04DEF-2717-885A-64B9-E8D914F083EB}"/>
              </a:ext>
            </a:extLst>
          </p:cNvPr>
          <p:cNvSpPr>
            <a:spLocks noGrp="1"/>
          </p:cNvSpPr>
          <p:nvPr>
            <p:ph type="sldNum" sz="quarter" idx="12"/>
          </p:nvPr>
        </p:nvSpPr>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A30279-D8C7-9B47-A7D3-FD98E14A6E00}" type="slidenum">
              <a:rPr kumimoji="0" lang="en-GB" sz="1200" b="0" i="0" u="none" strike="noStrike" kern="1200" cap="none" spc="0" normalizeH="0" baseline="0" noProof="0" smtClean="0">
                <a:ln>
                  <a:noFill/>
                </a:ln>
                <a:solidFill>
                  <a:srgbClr val="B9B9B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GB" sz="1200" b="0" i="0" u="none" strike="noStrike" kern="1200" cap="none" spc="0" normalizeH="0" baseline="0" noProof="0">
              <a:ln>
                <a:noFill/>
              </a:ln>
              <a:solidFill>
                <a:srgbClr val="B9B9B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BC1E87D-5A99-5773-69AA-12228E038A3E}"/>
              </a:ext>
            </a:extLst>
          </p:cNvPr>
          <p:cNvSpPr>
            <a:spLocks noGrp="1"/>
          </p:cNvSpPr>
          <p:nvPr>
            <p:ph type="title" idx="4294967295"/>
          </p:nvPr>
        </p:nvSpPr>
        <p:spPr>
          <a:xfrm>
            <a:off x="0" y="454025"/>
            <a:ext cx="11282363" cy="998538"/>
          </a:xfrm>
        </p:spPr>
        <p:txBody>
          <a:bodyPr anchor="t">
            <a:normAutofit/>
          </a:bodyPr>
          <a:lstStyle/>
          <a:p>
            <a:r>
              <a:rPr lang="en-GB" dirty="0"/>
              <a:t>    Where AI and court rules have worked- disclosure</a:t>
            </a:r>
          </a:p>
        </p:txBody>
      </p:sp>
      <p:pic>
        <p:nvPicPr>
          <p:cNvPr id="303" name="Content Placeholder 302" descr="A close-up of a person&amp;#39;s face&#10;&#10;AI-generated content may be incorrect.">
            <a:extLst>
              <a:ext uri="{FF2B5EF4-FFF2-40B4-BE49-F238E27FC236}">
                <a16:creationId xmlns:a16="http://schemas.microsoft.com/office/drawing/2014/main" id="{F0068A87-7DFC-3879-0870-07D106BBD630}"/>
              </a:ext>
            </a:extLst>
          </p:cNvPr>
          <p:cNvPicPr>
            <a:picLocks noGrp="1" noChangeAspect="1"/>
          </p:cNvPicPr>
          <p:nvPr>
            <p:ph idx="13"/>
          </p:nvPr>
        </p:nvPicPr>
        <p:blipFill>
          <a:blip r:embed="rId2"/>
          <a:stretch>
            <a:fillRect/>
          </a:stretch>
        </p:blipFill>
        <p:spPr>
          <a:xfrm>
            <a:off x="7886635" y="1949944"/>
            <a:ext cx="3663691" cy="2568178"/>
          </a:xfrm>
          <a:prstGeom prst="rect">
            <a:avLst/>
          </a:prstGeom>
        </p:spPr>
      </p:pic>
    </p:spTree>
    <p:extLst>
      <p:ext uri="{BB962C8B-B14F-4D97-AF65-F5344CB8AC3E}">
        <p14:creationId xmlns:p14="http://schemas.microsoft.com/office/powerpoint/2010/main" val="2010599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12192000" cy="6858000"/>
          </a:xfrm>
          <a:prstGeom prst="rect">
            <a:avLst/>
          </a:prstGeom>
          <a:solidFill>
            <a:srgbClr val="FCFDFC"/>
          </a:solidFill>
          <a:ln w="0" cmpd="sng">
            <a:noFill/>
            <a:prstDash val="solid"/>
          </a:ln>
        </p:spPr>
        <p:txBody>
          <a:bodyPr vert="horz" lIns="0" tIns="0" rIns="0" bIns="0" anchor="t">
            <a:normAutofit fontScale="97500"/>
          </a:bodyPr>
          <a:lstStyle/>
          <a:p>
            <a:r>
              <a:rPr lang="en-US"/>
              <a:t> </a:t>
            </a:r>
          </a:p>
        </p:txBody>
      </p:sp>
      <p:pic>
        <p:nvPicPr>
          <p:cNvPr id="4" name="Picture 3"/>
          <p:cNvPicPr/>
          <p:nvPr/>
        </p:nvPicPr>
        <p:blipFill>
          <a:blip r:embed="rId2"/>
          <a:stretch>
            <a:fillRect/>
          </a:stretch>
        </p:blipFill>
        <p:spPr>
          <a:xfrm>
            <a:off x="0" y="0"/>
            <a:ext cx="12192000" cy="6858000"/>
          </a:xfrm>
          <a:prstGeom prst="rect">
            <a:avLst/>
          </a:prstGeom>
        </p:spPr>
      </p:pic>
      <p:sp>
        <p:nvSpPr>
          <p:cNvPr id="5" name="Text Placeholder 4"/>
          <p:cNvSpPr>
            <a:spLocks noGrp="1"/>
          </p:cNvSpPr>
          <p:nvPr>
            <p:ph type="body" idx="10"/>
          </p:nvPr>
        </p:nvSpPr>
        <p:spPr>
          <a:xfrm>
            <a:off x="283210" y="189865"/>
            <a:ext cx="5078095" cy="466725"/>
          </a:xfrm>
          <a:prstGeom prst="rect">
            <a:avLst/>
          </a:prstGeom>
          <a:noFill/>
          <a:ln w="0" cmpd="sng">
            <a:noFill/>
            <a:prstDash val="solid"/>
          </a:ln>
        </p:spPr>
        <p:txBody>
          <a:bodyPr vert="horz" lIns="0" tIns="3175" rIns="0" bIns="0" anchor="t">
            <a:normAutofit fontScale="90000"/>
          </a:bodyPr>
          <a:lstStyle/>
          <a:p>
            <a:pPr marL="0" marR="0" indent="0" algn="l">
              <a:lnSpc>
                <a:spcPts val="3600"/>
              </a:lnSpc>
              <a:spcAft>
                <a:spcPts val="0"/>
              </a:spcAft>
            </a:pPr>
            <a:r>
              <a:rPr lang="en-US" sz="3200" spc="65">
                <a:solidFill>
                  <a:srgbClr val="0571CA"/>
                </a:solidFill>
                <a:latin typeface="Arial" panose="02020603050405020304" pitchFamily="2"/>
              </a:rPr>
              <a:t>Chaotic AI Landscape (2021)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6637-923E-6D7B-EBA7-92FB23D8D814}"/>
              </a:ext>
            </a:extLst>
          </p:cNvPr>
          <p:cNvSpPr>
            <a:spLocks noGrp="1"/>
          </p:cNvSpPr>
          <p:nvPr>
            <p:ph type="title"/>
          </p:nvPr>
        </p:nvSpPr>
        <p:spPr/>
        <p:txBody>
          <a:bodyPr anchor="t">
            <a:normAutofit/>
          </a:bodyPr>
          <a:lstStyle/>
          <a:p>
            <a:r>
              <a:rPr lang="en-US" dirty="0">
                <a:solidFill>
                  <a:schemeClr val="tx2"/>
                </a:solidFill>
              </a:rPr>
              <a:t>AI and clients</a:t>
            </a:r>
          </a:p>
        </p:txBody>
      </p:sp>
      <p:sp>
        <p:nvSpPr>
          <p:cNvPr id="6" name="Content Placeholder 5">
            <a:extLst>
              <a:ext uri="{FF2B5EF4-FFF2-40B4-BE49-F238E27FC236}">
                <a16:creationId xmlns:a16="http://schemas.microsoft.com/office/drawing/2014/main" id="{473C83AB-495F-ACAC-538E-8B4301F97425}"/>
              </a:ext>
            </a:extLst>
          </p:cNvPr>
          <p:cNvSpPr>
            <a:spLocks noGrp="1"/>
          </p:cNvSpPr>
          <p:nvPr>
            <p:ph idx="1"/>
          </p:nvPr>
        </p:nvSpPr>
        <p:spPr/>
        <p:txBody>
          <a:bodyPr/>
          <a:lstStyle/>
          <a:p>
            <a:r>
              <a:rPr lang="en-GB" sz="2000" u="sng" dirty="0"/>
              <a:t>Limiting the scope of the retainer</a:t>
            </a:r>
          </a:p>
          <a:p>
            <a:pPr marL="285750" indent="-285750">
              <a:buFontTx/>
              <a:buChar char="-"/>
            </a:pPr>
            <a:r>
              <a:rPr lang="en-GB" dirty="0"/>
              <a:t>Extreme cases such as “Garfield law”</a:t>
            </a:r>
          </a:p>
          <a:p>
            <a:pPr marL="285750" indent="-285750">
              <a:buFontTx/>
              <a:buChar char="-"/>
            </a:pPr>
            <a:r>
              <a:rPr lang="en-GB" dirty="0"/>
              <a:t>Use of AI to do tasks usually done by people</a:t>
            </a:r>
          </a:p>
          <a:p>
            <a:pPr marL="285750" indent="-285750">
              <a:buFontTx/>
              <a:buChar char="-"/>
            </a:pPr>
            <a:r>
              <a:rPr lang="en-GB" dirty="0"/>
              <a:t>Disclosure to clients</a:t>
            </a:r>
          </a:p>
          <a:p>
            <a:pPr marL="285750" indent="-285750">
              <a:buFontTx/>
              <a:buChar char="-"/>
            </a:pPr>
            <a:endParaRPr lang="en-GB" dirty="0"/>
          </a:p>
          <a:p>
            <a:r>
              <a:rPr lang="en-GB" sz="2000" u="sng" dirty="0"/>
              <a:t>Use of client data</a:t>
            </a:r>
          </a:p>
          <a:p>
            <a:pPr marL="285750" indent="-285750">
              <a:buFontTx/>
              <a:buChar char="-"/>
            </a:pPr>
            <a:r>
              <a:rPr lang="en-GB" dirty="0"/>
              <a:t>“Extreme” confidentiality warnings in SRA/BSB and Judicial Guidance and widely available tools</a:t>
            </a:r>
          </a:p>
          <a:p>
            <a:pPr marL="285750" indent="-285750">
              <a:buFontTx/>
              <a:buChar char="-"/>
            </a:pPr>
            <a:r>
              <a:rPr lang="en-GB" dirty="0"/>
              <a:t>Hacking risk </a:t>
            </a:r>
          </a:p>
        </p:txBody>
      </p:sp>
      <p:sp>
        <p:nvSpPr>
          <p:cNvPr id="11" name="Slide Number Placeholder 3">
            <a:extLst>
              <a:ext uri="{FF2B5EF4-FFF2-40B4-BE49-F238E27FC236}">
                <a16:creationId xmlns:a16="http://schemas.microsoft.com/office/drawing/2014/main" id="{5533E228-1C58-8D2B-552C-50AAC657D3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A30279-D8C7-9B47-A7D3-FD98E14A6E00}" type="slidenum">
              <a:rPr kumimoji="0" lang="en-GB" sz="1200" b="0" i="0" u="none" strike="noStrike" kern="1200" cap="none" spc="0" normalizeH="0" baseline="0" noProof="0" smtClean="0">
                <a:ln>
                  <a:noFill/>
                </a:ln>
                <a:solidFill>
                  <a:srgbClr val="B9B9B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GB" sz="1200" b="0" i="0" u="none" strike="noStrike" kern="1200" cap="none" spc="0" normalizeH="0" baseline="0" noProof="0">
              <a:ln>
                <a:noFill/>
              </a:ln>
              <a:solidFill>
                <a:srgbClr val="B9B9BE"/>
              </a:solidFill>
              <a:effectLst/>
              <a:uLnTx/>
              <a:uFillTx/>
              <a:latin typeface="Avenir Next LT Pro"/>
              <a:ea typeface="+mn-ea"/>
              <a:cs typeface="+mn-cs"/>
            </a:endParaRPr>
          </a:p>
        </p:txBody>
      </p:sp>
    </p:spTree>
    <p:extLst>
      <p:ext uri="{BB962C8B-B14F-4D97-AF65-F5344CB8AC3E}">
        <p14:creationId xmlns:p14="http://schemas.microsoft.com/office/powerpoint/2010/main" val="1502320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E87D-5A99-5773-69AA-12228E038A3E}"/>
              </a:ext>
            </a:extLst>
          </p:cNvPr>
          <p:cNvSpPr>
            <a:spLocks noGrp="1"/>
          </p:cNvSpPr>
          <p:nvPr>
            <p:ph type="title"/>
          </p:nvPr>
        </p:nvSpPr>
        <p:spPr>
          <a:xfrm>
            <a:off x="454025" y="454025"/>
            <a:ext cx="11282400" cy="998257"/>
          </a:xfrm>
        </p:spPr>
        <p:txBody>
          <a:bodyPr anchor="t">
            <a:normAutofit/>
          </a:bodyPr>
          <a:lstStyle/>
          <a:p>
            <a:r>
              <a:rPr lang="en-GB" dirty="0"/>
              <a:t>Professional guidance on the use of AI in legal practice</a:t>
            </a:r>
          </a:p>
        </p:txBody>
      </p:sp>
      <p:sp>
        <p:nvSpPr>
          <p:cNvPr id="4" name="Content Placeholder 3">
            <a:extLst>
              <a:ext uri="{FF2B5EF4-FFF2-40B4-BE49-F238E27FC236}">
                <a16:creationId xmlns:a16="http://schemas.microsoft.com/office/drawing/2014/main" id="{09519DA4-343F-9B37-0E50-23E58FE79C01}"/>
              </a:ext>
            </a:extLst>
          </p:cNvPr>
          <p:cNvSpPr>
            <a:spLocks noGrp="1"/>
          </p:cNvSpPr>
          <p:nvPr>
            <p:ph idx="1"/>
          </p:nvPr>
        </p:nvSpPr>
        <p:spPr>
          <a:xfrm>
            <a:off x="454025" y="1300824"/>
            <a:ext cx="6763639" cy="5356007"/>
          </a:xfrm>
        </p:spPr>
        <p:txBody>
          <a:bodyPr vert="horz" lIns="0" tIns="0" rIns="0" bIns="0" rtlCol="0" anchor="t">
            <a:noAutofit/>
          </a:bodyPr>
          <a:lstStyle/>
          <a:p>
            <a:pPr marL="285750" indent="-285750" fontAlgn="base">
              <a:buFont typeface="Arial" panose="020B0604020202020204" pitchFamily="34" charset="0"/>
              <a:buChar char="•"/>
            </a:pPr>
            <a:r>
              <a:rPr lang="en-GB" sz="2200" dirty="0">
                <a:effectLst/>
                <a:latin typeface="Book Antiqua"/>
              </a:rPr>
              <a:t>Solicitors Regulation Authority, “Risk Outlook report: the use of artificial intelligence in the legal market”, 20 November 2023</a:t>
            </a:r>
            <a:r>
              <a:rPr lang="en-GB" sz="2200" dirty="0">
                <a:latin typeface="Book Antiqua"/>
              </a:rPr>
              <a:t>.</a:t>
            </a:r>
            <a:endParaRPr lang="en-GB" sz="2200" dirty="0">
              <a:effectLst/>
              <a:latin typeface="Book Antiqua"/>
            </a:endParaRPr>
          </a:p>
          <a:p>
            <a:pPr marL="342900" indent="-342900" fontAlgn="base">
              <a:buFont typeface="Arial" panose="020B0604020202020204" pitchFamily="34" charset="0"/>
              <a:buChar char="•"/>
            </a:pPr>
            <a:r>
              <a:rPr lang="en-GB" sz="2200" dirty="0">
                <a:latin typeface="Book Antiqua"/>
              </a:rPr>
              <a:t>Bar Council, “Considerations when using ChatGPT and generative artificial intelligence software based on large language models”, 30 January 2024.</a:t>
            </a:r>
          </a:p>
          <a:p>
            <a:pPr marL="342900" indent="-342900" fontAlgn="base">
              <a:buFont typeface="Arial" panose="020B0604020202020204" pitchFamily="34" charset="0"/>
              <a:buChar char="•"/>
            </a:pPr>
            <a:r>
              <a:rPr lang="en-GB" sz="2200" dirty="0">
                <a:effectLst/>
                <a:latin typeface="Book Antiqua"/>
              </a:rPr>
              <a:t>Courts and Tribunals Judiciary, “Artificial Intelligence (AI), Guidance for Judicial Office Holders”, 14 April 2025</a:t>
            </a:r>
            <a:r>
              <a:rPr lang="en-GB" sz="2200" dirty="0">
                <a:latin typeface="Book Antiqua"/>
              </a:rPr>
              <a:t>.</a:t>
            </a:r>
          </a:p>
          <a:p>
            <a:pPr marL="342900" indent="-342900" fontAlgn="base">
              <a:buFont typeface="Arial" panose="020B0604020202020204" pitchFamily="34" charset="0"/>
              <a:buChar char="•"/>
            </a:pPr>
            <a:r>
              <a:rPr lang="en-GB" sz="2200" b="1" dirty="0">
                <a:effectLst/>
                <a:latin typeface="Book Antiqua"/>
              </a:rPr>
              <a:t>Direction of travel? RIC</a:t>
            </a:r>
            <a:r>
              <a:rPr lang="en-GB" sz="2200" dirty="0">
                <a:latin typeface="Book Antiqua"/>
              </a:rPr>
              <a:t>S draft Guidance- “Responsible use of AI in </a:t>
            </a:r>
            <a:r>
              <a:rPr lang="en-GB" sz="2200">
                <a:latin typeface="Book Antiqua"/>
              </a:rPr>
              <a:t>Surveying Practice”, March 2025</a:t>
            </a:r>
            <a:endParaRPr lang="en-GB" sz="2200" b="1" dirty="0">
              <a:effectLst/>
              <a:latin typeface="Book Antiqua"/>
            </a:endParaRPr>
          </a:p>
        </p:txBody>
      </p:sp>
      <p:sp>
        <p:nvSpPr>
          <p:cNvPr id="5" name="Slide Number Placeholder 4">
            <a:extLst>
              <a:ext uri="{FF2B5EF4-FFF2-40B4-BE49-F238E27FC236}">
                <a16:creationId xmlns:a16="http://schemas.microsoft.com/office/drawing/2014/main" id="{7EB04DEF-2717-885A-64B9-E8D914F083EB}"/>
              </a:ext>
            </a:extLst>
          </p:cNvPr>
          <p:cNvSpPr>
            <a:spLocks noGrp="1"/>
          </p:cNvSpPr>
          <p:nvPr>
            <p:ph type="sldNum" sz="quarter" idx="12"/>
          </p:nvPr>
        </p:nvSpPr>
        <p:spPr>
          <a:xfrm>
            <a:off x="11353799" y="6257925"/>
            <a:ext cx="384175" cy="263899"/>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A30279-D8C7-9B47-A7D3-FD98E14A6E00}" type="slidenum">
              <a:rPr kumimoji="0" lang="en-GB" sz="1200" b="0" i="0" u="none" strike="noStrike" kern="1200" cap="none" spc="0" normalizeH="0" baseline="0" noProof="0" smtClean="0">
                <a:ln>
                  <a:noFill/>
                </a:ln>
                <a:solidFill>
                  <a:srgbClr val="B9B9B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GB" sz="1200" b="0" i="0" u="none" strike="noStrike" kern="1200" cap="none" spc="0" normalizeH="0" baseline="0" noProof="0">
              <a:ln>
                <a:noFill/>
              </a:ln>
              <a:solidFill>
                <a:srgbClr val="B9B9BE"/>
              </a:solidFill>
              <a:effectLst/>
              <a:uLnTx/>
              <a:uFillTx/>
              <a:latin typeface="Avenir Next LT Pro"/>
              <a:ea typeface="+mn-ea"/>
              <a:cs typeface="+mn-cs"/>
            </a:endParaRPr>
          </a:p>
        </p:txBody>
      </p:sp>
      <p:pic>
        <p:nvPicPr>
          <p:cNvPr id="6" name="Picture 5" descr="A computer circuit board with blue lights&#10;&#10;AI-generated content may be incorrect.">
            <a:extLst>
              <a:ext uri="{FF2B5EF4-FFF2-40B4-BE49-F238E27FC236}">
                <a16:creationId xmlns:a16="http://schemas.microsoft.com/office/drawing/2014/main" id="{DE3FFC63-B996-4DDB-9BC9-C5909643D6F4}"/>
              </a:ext>
            </a:extLst>
          </p:cNvPr>
          <p:cNvPicPr>
            <a:picLocks noChangeAspect="1"/>
          </p:cNvPicPr>
          <p:nvPr/>
        </p:nvPicPr>
        <p:blipFill>
          <a:blip r:embed="rId2"/>
          <a:stretch>
            <a:fillRect/>
          </a:stretch>
        </p:blipFill>
        <p:spPr>
          <a:xfrm>
            <a:off x="7473696" y="2491120"/>
            <a:ext cx="3425952" cy="2568178"/>
          </a:xfrm>
          <a:prstGeom prst="rect">
            <a:avLst/>
          </a:prstGeom>
          <a:noFill/>
        </p:spPr>
      </p:pic>
    </p:spTree>
    <p:extLst>
      <p:ext uri="{BB962C8B-B14F-4D97-AF65-F5344CB8AC3E}">
        <p14:creationId xmlns:p14="http://schemas.microsoft.com/office/powerpoint/2010/main" val="2431674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E87D-5A99-5773-69AA-12228E038A3E}"/>
              </a:ext>
            </a:extLst>
          </p:cNvPr>
          <p:cNvSpPr>
            <a:spLocks noGrp="1"/>
          </p:cNvSpPr>
          <p:nvPr>
            <p:ph type="title"/>
          </p:nvPr>
        </p:nvSpPr>
        <p:spPr>
          <a:xfrm>
            <a:off x="454025" y="454025"/>
            <a:ext cx="11282400" cy="998257"/>
          </a:xfrm>
        </p:spPr>
        <p:txBody>
          <a:bodyPr anchor="t">
            <a:normAutofit/>
          </a:bodyPr>
          <a:lstStyle/>
          <a:p>
            <a:r>
              <a:rPr lang="en-GB" dirty="0"/>
              <a:t>Professional guidance on the use of AI in legal practice</a:t>
            </a:r>
          </a:p>
        </p:txBody>
      </p:sp>
      <p:sp>
        <p:nvSpPr>
          <p:cNvPr id="4" name="Content Placeholder 3">
            <a:extLst>
              <a:ext uri="{FF2B5EF4-FFF2-40B4-BE49-F238E27FC236}">
                <a16:creationId xmlns:a16="http://schemas.microsoft.com/office/drawing/2014/main" id="{09519DA4-343F-9B37-0E50-23E58FE79C01}"/>
              </a:ext>
            </a:extLst>
          </p:cNvPr>
          <p:cNvSpPr>
            <a:spLocks noGrp="1"/>
          </p:cNvSpPr>
          <p:nvPr>
            <p:ph idx="1"/>
          </p:nvPr>
        </p:nvSpPr>
        <p:spPr>
          <a:xfrm>
            <a:off x="454025" y="1300824"/>
            <a:ext cx="6763639" cy="5356007"/>
          </a:xfrm>
        </p:spPr>
        <p:txBody>
          <a:bodyPr vert="horz" lIns="0" tIns="0" rIns="0" bIns="0" rtlCol="0" anchor="t">
            <a:noAutofit/>
          </a:bodyPr>
          <a:lstStyle/>
          <a:p>
            <a:pPr marL="285750" indent="-285750" fontAlgn="base">
              <a:buFont typeface="Arial" panose="020B0604020202020204" pitchFamily="34" charset="0"/>
              <a:buChar char="•"/>
            </a:pPr>
            <a:r>
              <a:rPr lang="en-GB" sz="2200" dirty="0">
                <a:effectLst/>
                <a:latin typeface="Book Antiqua"/>
              </a:rPr>
              <a:t>Solicitors Regulation Authority, “Risk Outlook report: the use of artificial intelligence in the legal market”, 20 November 2023</a:t>
            </a:r>
            <a:r>
              <a:rPr lang="en-GB" sz="2200" dirty="0">
                <a:latin typeface="Book Antiqua"/>
              </a:rPr>
              <a:t>.</a:t>
            </a:r>
            <a:endParaRPr lang="en-GB" sz="2200" dirty="0">
              <a:effectLst/>
              <a:latin typeface="Book Antiqua"/>
            </a:endParaRPr>
          </a:p>
          <a:p>
            <a:pPr marL="342900" indent="-342900" fontAlgn="base">
              <a:buFont typeface="Arial" panose="020B0604020202020204" pitchFamily="34" charset="0"/>
              <a:buChar char="•"/>
            </a:pPr>
            <a:r>
              <a:rPr lang="en-GB" sz="2200" dirty="0">
                <a:latin typeface="Book Antiqua"/>
              </a:rPr>
              <a:t>Bar Council, “Considerations when using ChatGPT and generative artificial intelligence software based on large language models”, 30 January 2024.</a:t>
            </a:r>
          </a:p>
          <a:p>
            <a:pPr marL="342900" indent="-342900" fontAlgn="base">
              <a:buFont typeface="Arial" panose="020B0604020202020204" pitchFamily="34" charset="0"/>
              <a:buChar char="•"/>
            </a:pPr>
            <a:r>
              <a:rPr lang="en-GB" sz="2200" dirty="0">
                <a:effectLst/>
                <a:latin typeface="Book Antiqua"/>
              </a:rPr>
              <a:t>Courts and Tribunals Judiciary, “Artificial Intelligence (AI), Guidance for Judicial Office Holders”, 14 April 2025</a:t>
            </a:r>
            <a:r>
              <a:rPr lang="en-GB" sz="2200" dirty="0">
                <a:latin typeface="Book Antiqua"/>
              </a:rPr>
              <a:t>.</a:t>
            </a:r>
          </a:p>
          <a:p>
            <a:pPr marL="342900" indent="-342900" fontAlgn="base">
              <a:buFont typeface="Arial" panose="020B0604020202020204" pitchFamily="34" charset="0"/>
              <a:buChar char="•"/>
            </a:pPr>
            <a:r>
              <a:rPr lang="en-GB" sz="2200" b="1" dirty="0">
                <a:effectLst/>
                <a:latin typeface="Book Antiqua"/>
              </a:rPr>
              <a:t>Direction of travel? RIC</a:t>
            </a:r>
            <a:r>
              <a:rPr lang="en-GB" sz="2200" dirty="0">
                <a:latin typeface="Book Antiqua"/>
              </a:rPr>
              <a:t>S draft Guidance- “Responsible use of AI in </a:t>
            </a:r>
            <a:r>
              <a:rPr lang="en-GB" sz="2200">
                <a:latin typeface="Book Antiqua"/>
              </a:rPr>
              <a:t>Surveying Practice”, March 2025</a:t>
            </a:r>
            <a:endParaRPr lang="en-GB" sz="2200" b="1" dirty="0">
              <a:effectLst/>
              <a:latin typeface="Book Antiqua"/>
            </a:endParaRPr>
          </a:p>
        </p:txBody>
      </p:sp>
      <p:sp>
        <p:nvSpPr>
          <p:cNvPr id="5" name="Slide Number Placeholder 4">
            <a:extLst>
              <a:ext uri="{FF2B5EF4-FFF2-40B4-BE49-F238E27FC236}">
                <a16:creationId xmlns:a16="http://schemas.microsoft.com/office/drawing/2014/main" id="{7EB04DEF-2717-885A-64B9-E8D914F083EB}"/>
              </a:ext>
            </a:extLst>
          </p:cNvPr>
          <p:cNvSpPr>
            <a:spLocks noGrp="1"/>
          </p:cNvSpPr>
          <p:nvPr>
            <p:ph type="sldNum" sz="quarter" idx="12"/>
          </p:nvPr>
        </p:nvSpPr>
        <p:spPr>
          <a:xfrm>
            <a:off x="11353799" y="6257925"/>
            <a:ext cx="384175" cy="263899"/>
          </a:xfrm>
        </p:spPr>
        <p:txBody>
          <a:bodyPr anchor="t">
            <a:normAutofit fontScale="77500" lnSpcReduction="20000"/>
          </a:bodyPr>
          <a:lstStyle/>
          <a:p>
            <a:pPr>
              <a:spcAft>
                <a:spcPts val="600"/>
              </a:spcAft>
            </a:pPr>
            <a:fld id="{11A30279-D8C7-9B47-A7D3-FD98E14A6E00}" type="slidenum">
              <a:rPr lang="en-GB" smtClean="0"/>
              <a:pPr>
                <a:spcAft>
                  <a:spcPts val="600"/>
                </a:spcAft>
              </a:pPr>
              <a:t>42</a:t>
            </a:fld>
            <a:endParaRPr lang="en-GB"/>
          </a:p>
        </p:txBody>
      </p:sp>
      <p:pic>
        <p:nvPicPr>
          <p:cNvPr id="6" name="Picture 5" descr="A computer circuit board with blue lights&#10;&#10;AI-generated content may be incorrect.">
            <a:extLst>
              <a:ext uri="{FF2B5EF4-FFF2-40B4-BE49-F238E27FC236}">
                <a16:creationId xmlns:a16="http://schemas.microsoft.com/office/drawing/2014/main" id="{DE3FFC63-B996-4DDB-9BC9-C5909643D6F4}"/>
              </a:ext>
            </a:extLst>
          </p:cNvPr>
          <p:cNvPicPr>
            <a:picLocks noChangeAspect="1"/>
          </p:cNvPicPr>
          <p:nvPr/>
        </p:nvPicPr>
        <p:blipFill>
          <a:blip r:embed="rId2"/>
          <a:stretch>
            <a:fillRect/>
          </a:stretch>
        </p:blipFill>
        <p:spPr>
          <a:xfrm>
            <a:off x="7473696" y="2491120"/>
            <a:ext cx="3425952" cy="2568178"/>
          </a:xfrm>
          <a:prstGeom prst="rect">
            <a:avLst/>
          </a:prstGeom>
          <a:noFill/>
        </p:spPr>
      </p:pic>
    </p:spTree>
    <p:extLst>
      <p:ext uri="{BB962C8B-B14F-4D97-AF65-F5344CB8AC3E}">
        <p14:creationId xmlns:p14="http://schemas.microsoft.com/office/powerpoint/2010/main" val="422214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1B19-79F1-F76C-36AC-8E16C2F45A55}"/>
              </a:ext>
            </a:extLst>
          </p:cNvPr>
          <p:cNvSpPr>
            <a:spLocks noGrp="1"/>
          </p:cNvSpPr>
          <p:nvPr>
            <p:ph type="ctrTitle"/>
          </p:nvPr>
        </p:nvSpPr>
        <p:spPr>
          <a:xfrm>
            <a:off x="454024" y="629224"/>
            <a:ext cx="7877629" cy="2953948"/>
          </a:xfrm>
        </p:spPr>
        <p:txBody>
          <a:bodyPr>
            <a:normAutofit/>
          </a:bodyPr>
          <a:lstStyle/>
          <a:p>
            <a:br>
              <a:rPr lang="en-GB" sz="2400" u="sng" dirty="0">
                <a:hlinkClick r:id="rId2"/>
              </a:rPr>
            </a:br>
            <a:r>
              <a:rPr lang="en-GB" sz="2400" u="sng" dirty="0">
                <a:hlinkClick r:id="rId2"/>
              </a:rPr>
              <a:t>hm.evans@4newsquare.com</a:t>
            </a:r>
            <a:br>
              <a:rPr lang="en-GB" sz="2400" u="sng" dirty="0"/>
            </a:br>
            <a:endParaRPr lang="en-GB" sz="2400" u="sng" dirty="0"/>
          </a:p>
        </p:txBody>
      </p:sp>
      <p:sp>
        <p:nvSpPr>
          <p:cNvPr id="3" name="Text Placeholder 2">
            <a:extLst>
              <a:ext uri="{FF2B5EF4-FFF2-40B4-BE49-F238E27FC236}">
                <a16:creationId xmlns:a16="http://schemas.microsoft.com/office/drawing/2014/main" id="{D8C5B340-1438-FD1C-D4A6-7E679072BA76}"/>
              </a:ext>
            </a:extLst>
          </p:cNvPr>
          <p:cNvSpPr>
            <a:spLocks noGrp="1"/>
          </p:cNvSpPr>
          <p:nvPr>
            <p:ph type="body" sz="quarter" idx="10"/>
          </p:nvPr>
        </p:nvSpPr>
        <p:spPr>
          <a:xfrm>
            <a:off x="796146" y="2361951"/>
            <a:ext cx="3807233" cy="3467032"/>
          </a:xfrm>
        </p:spPr>
        <p:txBody>
          <a:bodyPr/>
          <a:lstStyle/>
          <a:p>
            <a:r>
              <a:rPr lang="en-GB" sz="2000" dirty="0">
                <a:latin typeface="Book Antiqua"/>
              </a:rPr>
              <a:t>ADDRESS</a:t>
            </a:r>
          </a:p>
          <a:p>
            <a:pPr lvl="1"/>
            <a:r>
              <a:rPr lang="en-GB" sz="2000" dirty="0">
                <a:latin typeface="Book Antiqua"/>
              </a:rPr>
              <a:t>4 New Square Chambers</a:t>
            </a:r>
          </a:p>
          <a:p>
            <a:pPr lvl="1"/>
            <a:r>
              <a:rPr lang="en-GB" sz="2000" dirty="0">
                <a:latin typeface="Book Antiqua"/>
              </a:rPr>
              <a:t>Lincoln's Inn</a:t>
            </a:r>
          </a:p>
          <a:p>
            <a:pPr lvl="1"/>
            <a:r>
              <a:rPr lang="en-GB" sz="2000" dirty="0">
                <a:latin typeface="Book Antiqua"/>
              </a:rPr>
              <a:t>London</a:t>
            </a:r>
          </a:p>
          <a:p>
            <a:pPr lvl="1"/>
            <a:r>
              <a:rPr lang="en-GB" sz="2000" dirty="0">
                <a:latin typeface="Book Antiqua"/>
              </a:rPr>
              <a:t>WC2A 3RJ</a:t>
            </a:r>
          </a:p>
          <a:p>
            <a:r>
              <a:rPr lang="en-GB" sz="2000" dirty="0">
                <a:latin typeface="Book Antiqua"/>
              </a:rPr>
              <a:t>CONTACT</a:t>
            </a:r>
          </a:p>
          <a:p>
            <a:pPr lvl="1"/>
            <a:r>
              <a:rPr lang="en-GB" sz="2000" dirty="0">
                <a:latin typeface="Book Antiqua"/>
              </a:rPr>
              <a:t>+44 20 7822 2000</a:t>
            </a:r>
          </a:p>
          <a:p>
            <a:pPr lvl="1"/>
            <a:r>
              <a:rPr lang="en-GB" sz="2000" dirty="0">
                <a:latin typeface="Book Antiqua"/>
              </a:rPr>
              <a:t>clerks@4newsquare.com</a:t>
            </a:r>
          </a:p>
        </p:txBody>
      </p:sp>
    </p:spTree>
    <p:extLst>
      <p:ext uri="{BB962C8B-B14F-4D97-AF65-F5344CB8AC3E}">
        <p14:creationId xmlns:p14="http://schemas.microsoft.com/office/powerpoint/2010/main" val="2035569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8AB1-32FB-F6CE-F347-732D9DFE87C9}"/>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4800663F-0591-C3EB-D07E-ABEDEF6AB13F}"/>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84297C7E-27AF-3511-43F0-432F20CE8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56" y="0"/>
            <a:ext cx="12471662" cy="6858000"/>
          </a:xfrm>
          <a:prstGeom prst="rect">
            <a:avLst/>
          </a:prstGeom>
        </p:spPr>
      </p:pic>
    </p:spTree>
    <p:extLst>
      <p:ext uri="{BB962C8B-B14F-4D97-AF65-F5344CB8AC3E}">
        <p14:creationId xmlns:p14="http://schemas.microsoft.com/office/powerpoint/2010/main" val="252340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12192000" cy="6858000"/>
          </a:xfrm>
          <a:prstGeom prst="rect">
            <a:avLst/>
          </a:prstGeom>
          <a:solidFill>
            <a:srgbClr val="FBFBFB"/>
          </a:solidFill>
          <a:ln w="0" cmpd="sng">
            <a:noFill/>
            <a:prstDash val="solid"/>
          </a:ln>
        </p:spPr>
        <p:txBody>
          <a:bodyPr vert="horz" lIns="0" tIns="0" rIns="0" bIns="0" anchor="t">
            <a:normAutofit fontScale="97500"/>
          </a:bodyPr>
          <a:lstStyle/>
          <a:p>
            <a:r>
              <a:rPr lang="en-US"/>
              <a:t> </a:t>
            </a:r>
          </a:p>
        </p:txBody>
      </p:sp>
      <p:pic>
        <p:nvPicPr>
          <p:cNvPr id="4" name="Picture 3"/>
          <p:cNvPicPr/>
          <p:nvPr/>
        </p:nvPicPr>
        <p:blipFill>
          <a:blip r:embed="rId2"/>
          <a:stretch>
            <a:fillRect/>
          </a:stretch>
        </p:blipFill>
        <p:spPr>
          <a:xfrm>
            <a:off x="0" y="0"/>
            <a:ext cx="12192000" cy="6858000"/>
          </a:xfrm>
          <a:prstGeom prst="rect">
            <a:avLst/>
          </a:prstGeom>
        </p:spPr>
      </p:pic>
      <p:sp>
        <p:nvSpPr>
          <p:cNvPr id="5" name="Text Placeholder 4"/>
          <p:cNvSpPr>
            <a:spLocks noGrp="1"/>
          </p:cNvSpPr>
          <p:nvPr>
            <p:ph type="body" idx="10"/>
          </p:nvPr>
        </p:nvSpPr>
        <p:spPr>
          <a:xfrm>
            <a:off x="277495" y="208280"/>
            <a:ext cx="5078095" cy="466725"/>
          </a:xfrm>
          <a:prstGeom prst="rect">
            <a:avLst/>
          </a:prstGeom>
          <a:noFill/>
          <a:ln w="0" cmpd="sng">
            <a:noFill/>
            <a:prstDash val="solid"/>
          </a:ln>
        </p:spPr>
        <p:txBody>
          <a:bodyPr vert="horz" lIns="0" tIns="3175" rIns="0" bIns="0" anchor="t">
            <a:normAutofit fontScale="90000"/>
          </a:bodyPr>
          <a:lstStyle/>
          <a:p>
            <a:pPr marL="0" marR="0" indent="0" algn="l">
              <a:lnSpc>
                <a:spcPts val="3600"/>
              </a:lnSpc>
              <a:spcAft>
                <a:spcPts val="0"/>
              </a:spcAft>
            </a:pPr>
            <a:r>
              <a:rPr lang="en-US" sz="3200" spc="65">
                <a:solidFill>
                  <a:srgbClr val="0571CA"/>
                </a:solidFill>
                <a:latin typeface="Arial" panose="02020603050405020304" pitchFamily="2"/>
              </a:rPr>
              <a:t>Chaotic AI Landscape (2024)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2655"/>
        </a:solidFill>
        <a:effectLst/>
      </p:bgPr>
    </p:bg>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8001000" y="0"/>
            <a:ext cx="4191000" cy="6858000"/>
          </a:xfrm>
          <a:prstGeom prst="rect">
            <a:avLst/>
          </a:prstGeom>
        </p:spPr>
      </p:pic>
      <p:pic>
        <p:nvPicPr>
          <p:cNvPr id="7" name="Picture 6"/>
          <p:cNvPicPr/>
          <p:nvPr/>
        </p:nvPicPr>
        <p:blipFill>
          <a:blip r:embed="rId3"/>
          <a:stretch>
            <a:fillRect/>
          </a:stretch>
        </p:blipFill>
        <p:spPr>
          <a:xfrm>
            <a:off x="0" y="0"/>
            <a:ext cx="64135" cy="2026920"/>
          </a:xfrm>
          <a:prstGeom prst="rect">
            <a:avLst/>
          </a:prstGeom>
        </p:spPr>
      </p:pic>
      <p:pic>
        <p:nvPicPr>
          <p:cNvPr id="9" name="Picture 8"/>
          <p:cNvPicPr/>
          <p:nvPr/>
        </p:nvPicPr>
        <p:blipFill>
          <a:blip r:embed="rId4"/>
          <a:stretch>
            <a:fillRect/>
          </a:stretch>
        </p:blipFill>
        <p:spPr>
          <a:xfrm>
            <a:off x="0" y="2868295"/>
            <a:ext cx="73025" cy="990600"/>
          </a:xfrm>
          <a:prstGeom prst="rect">
            <a:avLst/>
          </a:prstGeom>
        </p:spPr>
      </p:pic>
      <p:pic>
        <p:nvPicPr>
          <p:cNvPr id="11" name="Picture 10"/>
          <p:cNvPicPr/>
          <p:nvPr/>
        </p:nvPicPr>
        <p:blipFill>
          <a:blip r:embed="rId5"/>
          <a:stretch>
            <a:fillRect/>
          </a:stretch>
        </p:blipFill>
        <p:spPr>
          <a:xfrm>
            <a:off x="0" y="4151630"/>
            <a:ext cx="73025" cy="2706370"/>
          </a:xfrm>
          <a:prstGeom prst="rect">
            <a:avLst/>
          </a:prstGeom>
        </p:spPr>
      </p:pic>
      <p:sp>
        <p:nvSpPr>
          <p:cNvPr id="2" name="Text Placeholder 1"/>
          <p:cNvSpPr>
            <a:spLocks noGrp="1"/>
          </p:cNvSpPr>
          <p:nvPr>
            <p:ph type="body" idx="10"/>
          </p:nvPr>
        </p:nvSpPr>
        <p:spPr>
          <a:xfrm>
            <a:off x="350520" y="0"/>
            <a:ext cx="8229600" cy="2607945"/>
          </a:xfrm>
          <a:prstGeom prst="rect">
            <a:avLst/>
          </a:prstGeom>
          <a:noFill/>
          <a:ln w="0" cmpd="sng">
            <a:noFill/>
            <a:prstDash val="solid"/>
          </a:ln>
        </p:spPr>
        <p:txBody>
          <a:bodyPr vert="horz" lIns="0" tIns="440055" rIns="0" bIns="0" anchor="t"/>
          <a:lstStyle/>
          <a:p>
            <a:pPr marL="0" marR="0" indent="0" algn="l">
              <a:lnSpc>
                <a:spcPts val="5800"/>
              </a:lnSpc>
              <a:spcAft>
                <a:spcPts val="5395"/>
              </a:spcAft>
            </a:pPr>
            <a:r>
              <a:rPr lang="en-US" sz="5300" spc="0">
                <a:solidFill>
                  <a:srgbClr val="FFFFFF"/>
                </a:solidFill>
                <a:latin typeface="Arial" panose="02020603050405020304" pitchFamily="2"/>
              </a:rPr>
              <a:t>The importance of... </a:t>
            </a:r>
            <a:br/>
            <a:r>
              <a:rPr lang="en-US" sz="5300" spc="0">
                <a:solidFill>
                  <a:srgbClr val="FFFFFF"/>
                </a:solidFill>
                <a:latin typeface="Arial" panose="02020603050405020304" pitchFamily="2"/>
              </a:rPr>
              <a:t>Data </a:t>
            </a:r>
          </a:p>
        </p:txBody>
      </p:sp>
      <p:sp>
        <p:nvSpPr>
          <p:cNvPr id="3" name="Text Placeholder 2"/>
          <p:cNvSpPr>
            <a:spLocks noGrp="1"/>
          </p:cNvSpPr>
          <p:nvPr>
            <p:ph type="body" idx="10"/>
          </p:nvPr>
        </p:nvSpPr>
        <p:spPr>
          <a:xfrm>
            <a:off x="350520" y="2607945"/>
            <a:ext cx="8229600" cy="1505585"/>
          </a:xfrm>
          <a:prstGeom prst="rect">
            <a:avLst/>
          </a:prstGeom>
          <a:noFill/>
          <a:ln w="0" cmpd="sng">
            <a:noFill/>
            <a:prstDash val="solid"/>
          </a:ln>
        </p:spPr>
        <p:txBody>
          <a:bodyPr vert="horz" lIns="0" tIns="0" rIns="0" bIns="0" anchor="t">
            <a:normAutofit fontScale="95000"/>
          </a:bodyPr>
          <a:lstStyle/>
          <a:p>
            <a:pPr marL="640080" marR="137160" indent="-640080" algn="l">
              <a:lnSpc>
                <a:spcPts val="3200"/>
              </a:lnSpc>
              <a:spcAft>
                <a:spcPts val="0"/>
              </a:spcAft>
            </a:pPr>
            <a:r>
              <a:rPr lang="en-US" sz="2400" spc="-15">
                <a:solidFill>
                  <a:srgbClr val="FFFFFF"/>
                </a:solidFill>
                <a:latin typeface="Arial" panose="02020603050405020304" pitchFamily="2"/>
              </a:rPr>
              <a:t>"Data is the DNA of modern life and quietly drives every aspect of our society and economy without us even noticing </a:t>
            </a:r>
          </a:p>
          <a:p>
            <a:pPr marL="0" marR="0" indent="0" algn="ctr">
              <a:lnSpc>
                <a:spcPts val="3200"/>
              </a:lnSpc>
              <a:spcBef>
                <a:spcPts val="515"/>
              </a:spcBef>
              <a:spcAft>
                <a:spcPts val="1760"/>
              </a:spcAft>
            </a:pPr>
            <a:r>
              <a:rPr lang="en-US" sz="2400" spc="10">
                <a:solidFill>
                  <a:srgbClr val="FFFFFF"/>
                </a:solidFill>
                <a:latin typeface="Arial" panose="02020603050405020304" pitchFamily="2"/>
              </a:rPr>
              <a:t>It has the enormous potential to </a:t>
            </a:r>
            <a:r>
              <a:rPr lang="en-US" sz="2800" spc="10">
                <a:solidFill>
                  <a:srgbClr val="FFFFFF"/>
                </a:solidFill>
                <a:latin typeface="Arial" panose="02020603050405020304" pitchFamily="2"/>
              </a:rPr>
              <a:t>make </a:t>
            </a:r>
            <a:r>
              <a:rPr lang="en-US" sz="2400" spc="10">
                <a:solidFill>
                  <a:srgbClr val="FFFFFF"/>
                </a:solidFill>
                <a:latin typeface="Arial" panose="02020603050405020304" pitchFamily="2"/>
              </a:rPr>
              <a:t>our lives better” </a:t>
            </a:r>
          </a:p>
        </p:txBody>
      </p:sp>
      <p:sp>
        <p:nvSpPr>
          <p:cNvPr id="12" name="Text Placeholder 11"/>
          <p:cNvSpPr>
            <a:spLocks noGrp="1"/>
          </p:cNvSpPr>
          <p:nvPr>
            <p:ph type="body" idx="10"/>
          </p:nvPr>
        </p:nvSpPr>
        <p:spPr>
          <a:xfrm>
            <a:off x="2450465" y="4113530"/>
            <a:ext cx="3886200" cy="2744470"/>
          </a:xfrm>
          <a:prstGeom prst="rect">
            <a:avLst/>
          </a:prstGeom>
          <a:noFill/>
          <a:ln w="0" cmpd="sng">
            <a:noFill/>
            <a:prstDash val="solid"/>
          </a:ln>
        </p:spPr>
        <p:txBody>
          <a:bodyPr vert="horz" lIns="0" tIns="1905" rIns="0" bIns="0" anchor="t">
            <a:normAutofit fontScale="95000"/>
          </a:bodyPr>
          <a:lstStyle/>
          <a:p>
            <a:pPr marL="0" marR="0" indent="0" algn="l">
              <a:lnSpc>
                <a:spcPts val="2300"/>
              </a:lnSpc>
              <a:spcAft>
                <a:spcPts val="19305"/>
              </a:spcAft>
            </a:pPr>
            <a:r>
              <a:rPr lang="en-US" sz="2000" i="1" spc="-30">
                <a:solidFill>
                  <a:srgbClr val="FFFFFF"/>
                </a:solidFill>
                <a:latin typeface="Arial" panose="02020603050405020304" pitchFamily="2"/>
              </a:rPr>
              <a:t>UK Technology Secretary Peter Kyle </a:t>
            </a:r>
          </a:p>
        </p:txBody>
      </p:sp>
      <p:cxnSp>
        <p:nvCxnSpPr>
          <p:cNvPr id="13" name="Straight Connector 12"/>
          <p:cNvCxnSpPr/>
          <p:nvPr/>
        </p:nvCxnSpPr>
        <p:spPr>
          <a:xfrm>
            <a:off x="3810" y="2026920"/>
            <a:ext cx="0" cy="826770"/>
          </a:xfrm>
          <a:prstGeom prst="line">
            <a:avLst/>
          </a:prstGeom>
          <a:ln w="8890" cmpd="sng">
            <a:solidFill>
              <a:srgbClr val="2A2D5C"/>
            </a:solidFill>
          </a:ln>
        </p:spPr>
      </p:cxnSp>
      <p:cxnSp>
        <p:nvCxnSpPr>
          <p:cNvPr id="14" name="Straight Connector 13"/>
          <p:cNvCxnSpPr/>
          <p:nvPr/>
        </p:nvCxnSpPr>
        <p:spPr>
          <a:xfrm>
            <a:off x="15240" y="2026920"/>
            <a:ext cx="0" cy="842010"/>
          </a:xfrm>
          <a:prstGeom prst="line">
            <a:avLst/>
          </a:prstGeom>
          <a:ln w="12065" cmpd="dbl">
            <a:solidFill>
              <a:srgbClr val="1F2A59"/>
            </a:solidFill>
          </a:ln>
        </p:spPr>
      </p:cxnSp>
      <p:cxnSp>
        <p:nvCxnSpPr>
          <p:cNvPr id="15" name="Straight Connector 14"/>
          <p:cNvCxnSpPr/>
          <p:nvPr/>
        </p:nvCxnSpPr>
        <p:spPr>
          <a:xfrm>
            <a:off x="3810" y="3858895"/>
            <a:ext cx="0" cy="293370"/>
          </a:xfrm>
          <a:prstGeom prst="line">
            <a:avLst/>
          </a:prstGeom>
          <a:ln w="8890" cmpd="sng">
            <a:solidFill>
              <a:srgbClr val="2A2D5C"/>
            </a:solidFill>
          </a:ln>
        </p:spPr>
      </p:cxnSp>
      <p:cxnSp>
        <p:nvCxnSpPr>
          <p:cNvPr id="16" name="Straight Connector 15"/>
          <p:cNvCxnSpPr/>
          <p:nvPr/>
        </p:nvCxnSpPr>
        <p:spPr>
          <a:xfrm>
            <a:off x="15240" y="3867785"/>
            <a:ext cx="0" cy="284480"/>
          </a:xfrm>
          <a:prstGeom prst="line">
            <a:avLst/>
          </a:prstGeom>
          <a:ln w="12065" cmpd="dbl">
            <a:solidFill>
              <a:srgbClr val="1F2A59"/>
            </a:solidFill>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73025" y="94615"/>
            <a:ext cx="2282825" cy="91440"/>
          </a:xfrm>
          <a:prstGeom prst="rect">
            <a:avLst/>
          </a:prstGeom>
        </p:spPr>
      </p:pic>
      <p:pic>
        <p:nvPicPr>
          <p:cNvPr id="5" name="Picture 4"/>
          <p:cNvPicPr/>
          <p:nvPr/>
        </p:nvPicPr>
        <p:blipFill>
          <a:blip r:embed="rId3"/>
          <a:stretch>
            <a:fillRect/>
          </a:stretch>
        </p:blipFill>
        <p:spPr>
          <a:xfrm>
            <a:off x="11436350" y="158750"/>
            <a:ext cx="594360" cy="530225"/>
          </a:xfrm>
          <a:prstGeom prst="rect">
            <a:avLst/>
          </a:prstGeom>
        </p:spPr>
      </p:pic>
      <p:pic>
        <p:nvPicPr>
          <p:cNvPr id="9" name="Picture 8"/>
          <p:cNvPicPr/>
          <p:nvPr/>
        </p:nvPicPr>
        <p:blipFill>
          <a:blip r:embed="rId4"/>
          <a:stretch>
            <a:fillRect/>
          </a:stretch>
        </p:blipFill>
        <p:spPr>
          <a:xfrm>
            <a:off x="0" y="2462530"/>
            <a:ext cx="12192000" cy="4395470"/>
          </a:xfrm>
          <a:prstGeom prst="rect">
            <a:avLst/>
          </a:prstGeom>
        </p:spPr>
      </p:pic>
      <p:graphicFrame>
        <p:nvGraphicFramePr>
          <p:cNvPr id="3" name="Table 2"/>
          <p:cNvGraphicFramePr>
            <a:graphicFrameLocks noGrp="1"/>
          </p:cNvGraphicFramePr>
          <p:nvPr/>
        </p:nvGraphicFramePr>
        <p:xfrm>
          <a:off x="0" y="88900"/>
          <a:ext cx="12192000" cy="2288540"/>
        </p:xfrm>
        <a:graphic>
          <a:graphicData uri="http://schemas.openxmlformats.org/drawingml/2006/table">
            <a:tbl>
              <a:tblPr/>
              <a:tblGrid>
                <a:gridCol w="9270365">
                  <a:extLst>
                    <a:ext uri="{9D8B030D-6E8A-4147-A177-3AD203B41FA5}">
                      <a16:colId xmlns:a16="http://schemas.microsoft.com/office/drawing/2014/main" val="20000"/>
                    </a:ext>
                  </a:extLst>
                </a:gridCol>
                <a:gridCol w="2921635">
                  <a:extLst>
                    <a:ext uri="{9D8B030D-6E8A-4147-A177-3AD203B41FA5}">
                      <a16:colId xmlns:a16="http://schemas.microsoft.com/office/drawing/2014/main" val="20001"/>
                    </a:ext>
                  </a:extLst>
                </a:gridCol>
              </a:tblGrid>
              <a:tr h="97790">
                <a:tc>
                  <a:txBody>
                    <a:bodyPr/>
                    <a:lstStyle/>
                    <a:p>
                      <a:endParaRPr/>
                    </a:p>
                  </a:txBody>
                  <a:tcPr marL="0" marR="0" marT="0" marB="0">
                    <a:lnL w="0" cmpd="sng">
                      <a:noFill/>
                      <a:prstDash val="solid"/>
                    </a:lnL>
                    <a:lnR w="0" cmpd="sng">
                      <a:noFill/>
                      <a:prstDash val="solid"/>
                    </a:lnR>
                    <a:lnT w="0" cmpd="sng">
                      <a:noFill/>
                      <a:prstDash val="solid"/>
                    </a:lnT>
                    <a:lnB w="0" cmpd="sng">
                      <a:noFill/>
                      <a:prstDash val="solid"/>
                    </a:lnB>
                  </a:tcPr>
                </a:tc>
                <a:tc rowSpan="2">
                  <a:txBody>
                    <a:bodyPr/>
                    <a:lstStyle/>
                    <a:p>
                      <a:endParaRP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r h="2014220">
                <a:tc>
                  <a:txBody>
                    <a:bodyPr/>
                    <a:lstStyle/>
                    <a:p>
                      <a:pPr marL="411480" marR="0" indent="0" algn="l">
                        <a:lnSpc>
                          <a:spcPts val="3500"/>
                        </a:lnSpc>
                        <a:spcBef>
                          <a:spcPts val="1090"/>
                        </a:spcBef>
                        <a:spcAft>
                          <a:spcPts val="0"/>
                        </a:spcAft>
                      </a:pPr>
                      <a:r>
                        <a:rPr lang="en-US" sz="3200" spc="0">
                          <a:solidFill>
                            <a:srgbClr val="00217E"/>
                          </a:solidFill>
                          <a:latin typeface="Arial" panose="02020603050405020304" pitchFamily="2"/>
                        </a:rPr>
                        <a:t>It’s far more efficient and effective to: </a:t>
                      </a:r>
                    </a:p>
                    <a:p>
                      <a:pPr marL="411480" marR="0" indent="0" algn="l">
                        <a:lnSpc>
                          <a:spcPts val="4900"/>
                        </a:lnSpc>
                        <a:spcBef>
                          <a:spcPts val="0"/>
                        </a:spcBef>
                        <a:spcAft>
                          <a:spcPts val="0"/>
                        </a:spcAft>
                      </a:pPr>
                      <a:r>
                        <a:rPr lang="en-US" sz="4350" b="1" spc="0">
                          <a:solidFill>
                            <a:srgbClr val="00217E"/>
                          </a:solidFill>
                          <a:latin typeface="Arial" panose="02020603050405020304" pitchFamily="2"/>
                        </a:rPr>
                        <a:t>bring AI to the data </a:t>
                      </a:r>
                    </a:p>
                    <a:p>
                      <a:pPr marL="411480" marR="2171700" indent="0" algn="l">
                        <a:lnSpc>
                          <a:spcPts val="1900"/>
                        </a:lnSpc>
                        <a:spcBef>
                          <a:spcPts val="2350"/>
                        </a:spcBef>
                        <a:spcAft>
                          <a:spcPts val="100"/>
                        </a:spcAft>
                      </a:pPr>
                      <a:r>
                        <a:rPr lang="en-US" sz="1600" spc="-20">
                          <a:solidFill>
                            <a:srgbClr val="1E56BE"/>
                          </a:solidFill>
                          <a:latin typeface="Arial" panose="02020603050405020304" pitchFamily="2"/>
                        </a:rPr>
                        <a:t>AI models need to access data where it lives and where it is created. Moving data sets creates risk, complexity and the potential for added costs. </a:t>
                      </a:r>
                    </a:p>
                  </a:txBody>
                  <a:tcPr marL="0" marR="0" marT="0" marB="0">
                    <a:lnL w="0" cmpd="sng">
                      <a:noFill/>
                      <a:prstDash val="solid"/>
                    </a:lnL>
                    <a:lnR w="0" cmpd="sng">
                      <a:noFill/>
                      <a:prstDash val="solid"/>
                    </a:lnR>
                    <a:lnT w="0" cmpd="sng">
                      <a:noFill/>
                      <a:prstDash val="solid"/>
                    </a:lnT>
                    <a:lnB w="0" cmpd="sng">
                      <a:noFill/>
                      <a:prstDash val="solid"/>
                    </a:lnB>
                  </a:tcPr>
                </a:tc>
                <a:tc vMerge="1">
                  <a:txBody>
                    <a:bodyPr/>
                    <a:lstStyle/>
                    <a:p>
                      <a:endParaRP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1"/>
                  </a:ext>
                </a:extLst>
              </a:tr>
            </a:tbl>
          </a:graphicData>
        </a:graphic>
      </p:graphicFrame>
      <p:sp>
        <p:nvSpPr>
          <p:cNvPr id="6" name="Text Placeholder 5"/>
          <p:cNvSpPr>
            <a:spLocks noGrp="1"/>
          </p:cNvSpPr>
          <p:nvPr>
            <p:ph type="body" idx="10"/>
          </p:nvPr>
        </p:nvSpPr>
        <p:spPr>
          <a:xfrm>
            <a:off x="1493520" y="2428875"/>
            <a:ext cx="1149350" cy="700405"/>
          </a:xfrm>
          <a:prstGeom prst="rect">
            <a:avLst/>
          </a:prstGeom>
          <a:noFill/>
          <a:ln w="0" cmpd="sng">
            <a:noFill/>
            <a:prstDash val="solid"/>
          </a:ln>
        </p:spPr>
        <p:txBody>
          <a:bodyPr vert="horz" lIns="0" tIns="7620" rIns="0" bIns="0" anchor="t">
            <a:normAutofit fontScale="95000"/>
          </a:bodyPr>
          <a:lstStyle/>
          <a:p>
            <a:pPr marL="0" marR="0" indent="0" algn="l">
              <a:lnSpc>
                <a:spcPts val="5400"/>
              </a:lnSpc>
              <a:spcAft>
                <a:spcPts val="0"/>
              </a:spcAft>
            </a:pPr>
            <a:r>
              <a:rPr lang="en-US" sz="4800" spc="-200">
                <a:solidFill>
                  <a:srgbClr val="0D2054"/>
                </a:solidFill>
                <a:latin typeface="Arial" panose="02020603050405020304" pitchFamily="2"/>
              </a:rPr>
              <a:t>78% </a:t>
            </a:r>
          </a:p>
        </p:txBody>
      </p:sp>
      <p:sp>
        <p:nvSpPr>
          <p:cNvPr id="7" name="Text Placeholder 6"/>
          <p:cNvSpPr>
            <a:spLocks noGrp="1"/>
          </p:cNvSpPr>
          <p:nvPr>
            <p:ph type="body" idx="10"/>
          </p:nvPr>
        </p:nvSpPr>
        <p:spPr>
          <a:xfrm>
            <a:off x="9076690" y="2428875"/>
            <a:ext cx="1167765" cy="700405"/>
          </a:xfrm>
          <a:prstGeom prst="rect">
            <a:avLst/>
          </a:prstGeom>
          <a:noFill/>
          <a:ln w="0" cmpd="sng">
            <a:noFill/>
            <a:prstDash val="solid"/>
          </a:ln>
        </p:spPr>
        <p:txBody>
          <a:bodyPr vert="horz" lIns="0" tIns="7620" rIns="0" bIns="0" anchor="t">
            <a:normAutofit fontScale="95000"/>
          </a:bodyPr>
          <a:lstStyle/>
          <a:p>
            <a:pPr marL="0" marR="0" indent="0" algn="l">
              <a:lnSpc>
                <a:spcPts val="5400"/>
              </a:lnSpc>
              <a:spcAft>
                <a:spcPts val="0"/>
              </a:spcAft>
            </a:pPr>
            <a:r>
              <a:rPr lang="en-US" sz="4800" spc="-125">
                <a:solidFill>
                  <a:srgbClr val="0D2054"/>
                </a:solidFill>
                <a:latin typeface="Arial" panose="02020603050405020304" pitchFamily="2"/>
              </a:rPr>
              <a:t>42% </a:t>
            </a:r>
          </a:p>
        </p:txBody>
      </p:sp>
      <p:sp>
        <p:nvSpPr>
          <p:cNvPr id="10" name="Text Placeholder 9"/>
          <p:cNvSpPr>
            <a:spLocks noGrp="1"/>
          </p:cNvSpPr>
          <p:nvPr>
            <p:ph type="body" idx="10"/>
          </p:nvPr>
        </p:nvSpPr>
        <p:spPr>
          <a:xfrm>
            <a:off x="1042670" y="3157220"/>
            <a:ext cx="1624330" cy="21082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60">
                <a:solidFill>
                  <a:srgbClr val="0D2054"/>
                </a:solidFill>
                <a:latin typeface="Arial" panose="02020603050405020304" pitchFamily="2"/>
              </a:rPr>
              <a:t>prefer a primarily on-</a:t>
            </a:r>
          </a:p>
        </p:txBody>
      </p:sp>
      <p:sp>
        <p:nvSpPr>
          <p:cNvPr id="11" name="Text Placeholder 10"/>
          <p:cNvSpPr>
            <a:spLocks noGrp="1"/>
          </p:cNvSpPr>
          <p:nvPr>
            <p:ph type="body" idx="10"/>
          </p:nvPr>
        </p:nvSpPr>
        <p:spPr>
          <a:xfrm>
            <a:off x="1219200" y="3368040"/>
            <a:ext cx="1447800" cy="21336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60">
                <a:solidFill>
                  <a:srgbClr val="0D2054"/>
                </a:solidFill>
                <a:latin typeface="Arial" panose="02020603050405020304" pitchFamily="2"/>
              </a:rPr>
              <a:t>premises or hybrid </a:t>
            </a:r>
          </a:p>
        </p:txBody>
      </p:sp>
      <p:sp>
        <p:nvSpPr>
          <p:cNvPr id="12" name="Text Placeholder 11"/>
          <p:cNvSpPr>
            <a:spLocks noGrp="1"/>
          </p:cNvSpPr>
          <p:nvPr>
            <p:ph type="body" idx="10"/>
          </p:nvPr>
        </p:nvSpPr>
        <p:spPr>
          <a:xfrm>
            <a:off x="1393190" y="3581400"/>
            <a:ext cx="1273810" cy="21590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60">
                <a:solidFill>
                  <a:srgbClr val="0D2054"/>
                </a:solidFill>
                <a:latin typeface="Arial" panose="02020603050405020304" pitchFamily="2"/>
              </a:rPr>
              <a:t>GenAI model [1] </a:t>
            </a:r>
          </a:p>
        </p:txBody>
      </p:sp>
      <p:sp>
        <p:nvSpPr>
          <p:cNvPr id="13" name="Text Placeholder 12"/>
          <p:cNvSpPr>
            <a:spLocks noGrp="1"/>
          </p:cNvSpPr>
          <p:nvPr>
            <p:ph type="body" idx="10"/>
          </p:nvPr>
        </p:nvSpPr>
        <p:spPr>
          <a:xfrm>
            <a:off x="9064625" y="3157220"/>
            <a:ext cx="1752600" cy="853440"/>
          </a:xfrm>
          <a:prstGeom prst="rect">
            <a:avLst/>
          </a:prstGeom>
          <a:noFill/>
          <a:ln w="0" cmpd="sng">
            <a:noFill/>
            <a:prstDash val="solid"/>
          </a:ln>
        </p:spPr>
        <p:txBody>
          <a:bodyPr vert="horz" lIns="0" tIns="0" rIns="0" bIns="0" anchor="t"/>
          <a:lstStyle/>
          <a:p>
            <a:pPr marL="0" marR="0" indent="0" algn="l">
              <a:lnSpc>
                <a:spcPts val="1700"/>
              </a:lnSpc>
              <a:spcAft>
                <a:spcPts val="0"/>
              </a:spcAft>
            </a:pPr>
            <a:r>
              <a:rPr lang="en-US" sz="1450" spc="-55">
                <a:solidFill>
                  <a:srgbClr val="0D2054"/>
                </a:solidFill>
                <a:latin typeface="Arial" panose="02020603050405020304" pitchFamily="2"/>
              </a:rPr>
              <a:t>say they are ready for the bulk of the data to come from the edge in the next five years. [1] </a:t>
            </a:r>
          </a:p>
        </p:txBody>
      </p:sp>
      <p:sp>
        <p:nvSpPr>
          <p:cNvPr id="14" name="Text Placeholder 13"/>
          <p:cNvSpPr>
            <a:spLocks noGrp="1"/>
          </p:cNvSpPr>
          <p:nvPr>
            <p:ph type="body" idx="10"/>
          </p:nvPr>
        </p:nvSpPr>
        <p:spPr>
          <a:xfrm>
            <a:off x="396240" y="6525260"/>
            <a:ext cx="4221480" cy="116205"/>
          </a:xfrm>
          <a:prstGeom prst="rect">
            <a:avLst/>
          </a:prstGeom>
          <a:noFill/>
          <a:ln w="0" cmpd="sng">
            <a:noFill/>
            <a:prstDash val="solid"/>
          </a:ln>
        </p:spPr>
        <p:txBody>
          <a:bodyPr vert="horz" lIns="0" tIns="635" rIns="0" bIns="0" anchor="t"/>
          <a:lstStyle/>
          <a:p>
            <a:pPr marL="0" marR="0" indent="0" algn="l">
              <a:lnSpc>
                <a:spcPts val="900"/>
              </a:lnSpc>
              <a:spcAft>
                <a:spcPts val="0"/>
              </a:spcAft>
            </a:pPr>
            <a:r>
              <a:rPr lang="en-US" sz="800" i="1" spc="-5">
                <a:solidFill>
                  <a:srgbClr val="EEEEEE"/>
                </a:solidFill>
                <a:latin typeface="Arial" panose="02020603050405020304" pitchFamily="2"/>
              </a:rPr>
              <a:t>1. Innovation Catalysts study, Dell Technologies, February 2025, </a:t>
            </a:r>
            <a:r>
              <a:rPr lang="en-US" sz="800" i="1" u="sng" spc="-5">
                <a:solidFill>
                  <a:srgbClr val="0000FF"/>
                </a:solidFill>
                <a:latin typeface="Arial" panose="02020603050405020304" pitchFamily="2"/>
              </a:rPr>
              <a:t>Dell.com/InnovationCatalyst</a:t>
            </a:r>
            <a:r>
              <a:rPr lang="en-US" sz="100" i="1" spc="-5">
                <a:solidFill>
                  <a:srgbClr val="EEEEEE"/>
                </a:solidFill>
                <a:latin typeface="Arial" panose="02020603050405020304" pitchFamily="2"/>
              </a:rPr>
              <a:t> </a:t>
            </a:r>
          </a:p>
        </p:txBody>
      </p:sp>
      <p:sp>
        <p:nvSpPr>
          <p:cNvPr id="15" name="Text Placeholder 14"/>
          <p:cNvSpPr>
            <a:spLocks noGrp="1"/>
          </p:cNvSpPr>
          <p:nvPr>
            <p:ph type="body" idx="10"/>
          </p:nvPr>
        </p:nvSpPr>
        <p:spPr>
          <a:xfrm>
            <a:off x="5175250" y="6700520"/>
            <a:ext cx="1621790" cy="102235"/>
          </a:xfrm>
          <a:prstGeom prst="rect">
            <a:avLst/>
          </a:prstGeom>
          <a:noFill/>
          <a:ln w="0" cmpd="sng">
            <a:noFill/>
            <a:prstDash val="solid"/>
          </a:ln>
        </p:spPr>
        <p:txBody>
          <a:bodyPr vert="horz" lIns="0" tIns="635" rIns="0" bIns="0" anchor="t"/>
          <a:lstStyle/>
          <a:p>
            <a:pPr marL="0" marR="0" indent="0" algn="l">
              <a:lnSpc>
                <a:spcPts val="700"/>
              </a:lnSpc>
              <a:spcAft>
                <a:spcPts val="50"/>
              </a:spcAft>
              <a:tabLst>
                <a:tab pos="1645920" algn="r"/>
              </a:tabLst>
            </a:pPr>
            <a:r>
              <a:rPr lang="en-US" sz="600" spc="0">
                <a:solidFill>
                  <a:srgbClr val="EEEEEE"/>
                </a:solidFill>
                <a:latin typeface="Arial" panose="02020603050405020304" pitchFamily="2"/>
              </a:rPr>
              <a:t>6</a:t>
            </a:r>
            <a:r>
              <a:rPr lang="en-US" sz="600" spc="0">
                <a:solidFill>
                  <a:srgbClr val="FFFFFF"/>
                </a:solidFill>
                <a:latin typeface="Arial" panose="02020603050405020304" pitchFamily="2"/>
              </a:rPr>
              <a:t>	Cprighoyt © Dlel ncI. All ightRs eeredRsv.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054"/>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2270760" y="2218690"/>
            <a:ext cx="2350135" cy="116205"/>
          </a:xfrm>
          <a:prstGeom prst="rect">
            <a:avLst/>
          </a:prstGeom>
          <a:solidFill>
            <a:srgbClr val="50ACF9"/>
          </a:solidFill>
          <a:ln w="0" cmpd="sng">
            <a:noFill/>
            <a:prstDash val="solid"/>
          </a:ln>
        </p:spPr>
        <p:txBody>
          <a:bodyPr vert="horz" lIns="0" tIns="0" rIns="0" bIns="0" anchor="t">
            <a:normAutofit fontScale="50000" lnSpcReduction="20000"/>
          </a:bodyPr>
          <a:lstStyle/>
          <a:p>
            <a:r>
              <a:rPr lang="en-US"/>
              <a:t> </a:t>
            </a:r>
          </a:p>
        </p:txBody>
      </p:sp>
      <p:sp>
        <p:nvSpPr>
          <p:cNvPr id="3" name="Text Placeholder 2"/>
          <p:cNvSpPr>
            <a:spLocks noGrp="1"/>
          </p:cNvSpPr>
          <p:nvPr>
            <p:ph type="body" idx="10"/>
          </p:nvPr>
        </p:nvSpPr>
        <p:spPr>
          <a:xfrm>
            <a:off x="6744970" y="2221865"/>
            <a:ext cx="2353310" cy="116205"/>
          </a:xfrm>
          <a:prstGeom prst="rect">
            <a:avLst/>
          </a:prstGeom>
          <a:solidFill>
            <a:srgbClr val="50ACF9"/>
          </a:solidFill>
          <a:ln w="0" cmpd="sng">
            <a:noFill/>
            <a:prstDash val="solid"/>
          </a:ln>
        </p:spPr>
        <p:txBody>
          <a:bodyPr vert="horz" lIns="0" tIns="0" rIns="0" bIns="0" anchor="t">
            <a:normAutofit fontScale="50000" lnSpcReduction="20000"/>
          </a:bodyPr>
          <a:lstStyle/>
          <a:p>
            <a:r>
              <a:rPr lang="en-US"/>
              <a:t> </a:t>
            </a:r>
          </a:p>
        </p:txBody>
      </p:sp>
      <p:sp>
        <p:nvSpPr>
          <p:cNvPr id="4" name="Text Placeholder 3"/>
          <p:cNvSpPr>
            <a:spLocks noGrp="1"/>
          </p:cNvSpPr>
          <p:nvPr>
            <p:ph type="body" idx="10"/>
          </p:nvPr>
        </p:nvSpPr>
        <p:spPr>
          <a:xfrm>
            <a:off x="2270760" y="4191000"/>
            <a:ext cx="2350135" cy="115570"/>
          </a:xfrm>
          <a:prstGeom prst="rect">
            <a:avLst/>
          </a:prstGeom>
          <a:solidFill>
            <a:srgbClr val="50ACF9"/>
          </a:solidFill>
          <a:ln w="0" cmpd="sng">
            <a:noFill/>
            <a:prstDash val="solid"/>
          </a:ln>
        </p:spPr>
        <p:txBody>
          <a:bodyPr vert="horz" lIns="0" tIns="0" rIns="0" bIns="0" anchor="t">
            <a:normAutofit fontScale="50000" lnSpcReduction="20000"/>
          </a:bodyPr>
          <a:lstStyle/>
          <a:p>
            <a:r>
              <a:rPr lang="en-US"/>
              <a:t> </a:t>
            </a:r>
          </a:p>
        </p:txBody>
      </p:sp>
      <p:sp>
        <p:nvSpPr>
          <p:cNvPr id="5" name="Text Placeholder 4"/>
          <p:cNvSpPr>
            <a:spLocks noGrp="1"/>
          </p:cNvSpPr>
          <p:nvPr>
            <p:ph type="body" idx="10"/>
          </p:nvPr>
        </p:nvSpPr>
        <p:spPr>
          <a:xfrm>
            <a:off x="6744970" y="4197350"/>
            <a:ext cx="2353310" cy="115570"/>
          </a:xfrm>
          <a:prstGeom prst="rect">
            <a:avLst/>
          </a:prstGeom>
          <a:solidFill>
            <a:srgbClr val="50ACF9"/>
          </a:solidFill>
          <a:ln w="0" cmpd="sng">
            <a:noFill/>
            <a:prstDash val="solid"/>
          </a:ln>
        </p:spPr>
        <p:txBody>
          <a:bodyPr vert="horz" lIns="0" tIns="0" rIns="0" bIns="0" anchor="t">
            <a:normAutofit fontScale="50000" lnSpcReduction="20000"/>
          </a:bodyPr>
          <a:lstStyle/>
          <a:p>
            <a:r>
              <a:rPr lang="en-US"/>
              <a:t> </a:t>
            </a:r>
          </a:p>
        </p:txBody>
      </p:sp>
      <p:pic>
        <p:nvPicPr>
          <p:cNvPr id="7" name="Picture 6"/>
          <p:cNvPicPr/>
          <p:nvPr/>
        </p:nvPicPr>
        <p:blipFill>
          <a:blip r:embed="rId2"/>
          <a:stretch>
            <a:fillRect/>
          </a:stretch>
        </p:blipFill>
        <p:spPr>
          <a:xfrm>
            <a:off x="73025" y="94615"/>
            <a:ext cx="2282825" cy="91440"/>
          </a:xfrm>
          <a:prstGeom prst="rect">
            <a:avLst/>
          </a:prstGeom>
        </p:spPr>
      </p:pic>
      <p:pic>
        <p:nvPicPr>
          <p:cNvPr id="11" name="Picture 10"/>
          <p:cNvPicPr/>
          <p:nvPr/>
        </p:nvPicPr>
        <p:blipFill>
          <a:blip r:embed="rId3"/>
          <a:stretch>
            <a:fillRect/>
          </a:stretch>
        </p:blipFill>
        <p:spPr>
          <a:xfrm>
            <a:off x="10402570" y="6452870"/>
            <a:ext cx="1438910" cy="185420"/>
          </a:xfrm>
          <a:prstGeom prst="rect">
            <a:avLst/>
          </a:prstGeom>
        </p:spPr>
      </p:pic>
      <p:sp>
        <p:nvSpPr>
          <p:cNvPr id="8" name="Text Placeholder 7"/>
          <p:cNvSpPr>
            <a:spLocks noGrp="1"/>
          </p:cNvSpPr>
          <p:nvPr>
            <p:ph type="body" idx="10"/>
          </p:nvPr>
        </p:nvSpPr>
        <p:spPr>
          <a:xfrm>
            <a:off x="73025" y="321310"/>
            <a:ext cx="8458200" cy="466090"/>
          </a:xfrm>
          <a:prstGeom prst="rect">
            <a:avLst/>
          </a:prstGeom>
          <a:noFill/>
          <a:ln w="0" cmpd="sng">
            <a:noFill/>
            <a:prstDash val="solid"/>
          </a:ln>
        </p:spPr>
        <p:txBody>
          <a:bodyPr vert="horz" lIns="0" tIns="3175" rIns="0" bIns="0" anchor="t">
            <a:normAutofit fontScale="95000"/>
          </a:bodyPr>
          <a:lstStyle/>
          <a:p>
            <a:pPr marL="0" marR="0" indent="0" algn="r">
              <a:lnSpc>
                <a:spcPts val="3600"/>
              </a:lnSpc>
              <a:spcAft>
                <a:spcPts val="0"/>
              </a:spcAft>
            </a:pPr>
            <a:r>
              <a:rPr lang="en-US" sz="3200" spc="15">
                <a:solidFill>
                  <a:srgbClr val="FFFFFF"/>
                </a:solidFill>
                <a:latin typeface="Arial" panose="02020603050405020304" pitchFamily="2"/>
              </a:rPr>
              <a:t>The AI journey starts with two critical questions </a:t>
            </a:r>
          </a:p>
        </p:txBody>
      </p:sp>
      <p:sp>
        <p:nvSpPr>
          <p:cNvPr id="9" name="Text Placeholder 8"/>
          <p:cNvSpPr>
            <a:spLocks noGrp="1"/>
          </p:cNvSpPr>
          <p:nvPr>
            <p:ph type="body" idx="10"/>
          </p:nvPr>
        </p:nvSpPr>
        <p:spPr>
          <a:xfrm>
            <a:off x="73025" y="2338070"/>
            <a:ext cx="8458200" cy="1852930"/>
          </a:xfrm>
          <a:prstGeom prst="rect">
            <a:avLst/>
          </a:prstGeom>
          <a:noFill/>
          <a:ln w="0" cmpd="sng">
            <a:noFill/>
            <a:prstDash val="solid"/>
          </a:ln>
        </p:spPr>
        <p:txBody>
          <a:bodyPr vert="horz" lIns="0" tIns="17145" rIns="0" bIns="0" anchor="t">
            <a:normAutofit fontScale="95000"/>
          </a:bodyPr>
          <a:lstStyle/>
          <a:p>
            <a:pPr marL="3108960" marR="0" indent="0" algn="l">
              <a:lnSpc>
                <a:spcPts val="4700"/>
              </a:lnSpc>
              <a:spcAft>
                <a:spcPts val="0"/>
              </a:spcAft>
              <a:tabLst>
                <a:tab pos="7543800" algn="l"/>
              </a:tabLst>
            </a:pPr>
            <a:r>
              <a:rPr lang="en-US" sz="5450" spc="-254">
                <a:solidFill>
                  <a:srgbClr val="50ACF9"/>
                </a:solidFill>
                <a:latin typeface="Arial" panose="02020603050405020304" pitchFamily="2"/>
              </a:rPr>
              <a:t>Q.	Q. </a:t>
            </a:r>
          </a:p>
          <a:p>
            <a:pPr marL="2240280" marR="0" indent="0" algn="l">
              <a:lnSpc>
                <a:spcPts val="3000"/>
              </a:lnSpc>
              <a:spcBef>
                <a:spcPts val="0"/>
              </a:spcBef>
              <a:spcAft>
                <a:spcPts val="0"/>
              </a:spcAft>
              <a:tabLst>
                <a:tab pos="7452360" algn="l"/>
              </a:tabLst>
            </a:pPr>
            <a:r>
              <a:rPr lang="en-US" sz="2750" spc="0">
                <a:solidFill>
                  <a:srgbClr val="C5E3FC"/>
                </a:solidFill>
                <a:latin typeface="Arial" panose="02020603050405020304" pitchFamily="2"/>
              </a:rPr>
              <a:t>What problem	How </a:t>
            </a:r>
          </a:p>
          <a:p>
            <a:pPr marL="2194560" marR="0" indent="0" algn="l">
              <a:lnSpc>
                <a:spcPts val="2900"/>
              </a:lnSpc>
              <a:spcBef>
                <a:spcPts val="30"/>
              </a:spcBef>
              <a:spcAft>
                <a:spcPts val="0"/>
              </a:spcAft>
              <a:tabLst>
                <a:tab pos="8366760" algn="r"/>
              </a:tabLst>
            </a:pPr>
            <a:r>
              <a:rPr lang="en-US" sz="2750" spc="0">
                <a:solidFill>
                  <a:srgbClr val="C5E3FC"/>
                </a:solidFill>
                <a:latin typeface="Arial" panose="02020603050405020304" pitchFamily="2"/>
              </a:rPr>
              <a:t>are you solving	do you </a:t>
            </a:r>
          </a:p>
          <a:p>
            <a:pPr marL="2743200" marR="0" indent="0" algn="l">
              <a:lnSpc>
                <a:spcPts val="3000"/>
              </a:lnSpc>
              <a:spcBef>
                <a:spcPts val="0"/>
              </a:spcBef>
              <a:spcAft>
                <a:spcPts val="815"/>
              </a:spcAft>
              <a:tabLst>
                <a:tab pos="7360920" algn="l"/>
              </a:tabLst>
            </a:pPr>
            <a:r>
              <a:rPr lang="en-US" sz="2750" spc="45">
                <a:solidFill>
                  <a:srgbClr val="C5E3FC"/>
                </a:solidFill>
                <a:latin typeface="Arial" panose="02020603050405020304" pitchFamily="2"/>
              </a:rPr>
              <a:t>with AI?	do it? </a:t>
            </a:r>
          </a:p>
        </p:txBody>
      </p:sp>
      <p:sp>
        <p:nvSpPr>
          <p:cNvPr id="12" name="Text Placeholder 11"/>
          <p:cNvSpPr>
            <a:spLocks noGrp="1"/>
          </p:cNvSpPr>
          <p:nvPr>
            <p:ph type="body" idx="10"/>
          </p:nvPr>
        </p:nvSpPr>
        <p:spPr>
          <a:xfrm>
            <a:off x="73025" y="6638290"/>
            <a:ext cx="11768455" cy="156210"/>
          </a:xfrm>
          <a:prstGeom prst="rect">
            <a:avLst/>
          </a:prstGeom>
          <a:noFill/>
          <a:ln w="0" cmpd="sng">
            <a:noFill/>
            <a:prstDash val="solid"/>
          </a:ln>
        </p:spPr>
        <p:txBody>
          <a:bodyPr vert="horz" lIns="0" tIns="62865" rIns="0" bIns="0" anchor="t"/>
          <a:lstStyle/>
          <a:p>
            <a:pPr marL="5074920" marR="0" indent="0" algn="l">
              <a:lnSpc>
                <a:spcPts val="700"/>
              </a:lnSpc>
              <a:spcAft>
                <a:spcPts val="50"/>
              </a:spcAft>
              <a:tabLst>
                <a:tab pos="5303520" algn="l"/>
              </a:tabLst>
            </a:pPr>
            <a:r>
              <a:rPr lang="en-US" sz="600" spc="0">
                <a:solidFill>
                  <a:srgbClr val="808080"/>
                </a:solidFill>
                <a:latin typeface="Arial" panose="02020603050405020304" pitchFamily="2"/>
              </a:rPr>
              <a:t>7	Copyright © Dell Inc. All Rights Reserved.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2054"/>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2270760" y="1280160"/>
            <a:ext cx="2350135" cy="115570"/>
          </a:xfrm>
          <a:prstGeom prst="rect">
            <a:avLst/>
          </a:prstGeom>
          <a:solidFill>
            <a:srgbClr val="50ACF9"/>
          </a:solidFill>
          <a:ln w="0" cmpd="sng">
            <a:noFill/>
            <a:prstDash val="solid"/>
          </a:ln>
        </p:spPr>
        <p:txBody>
          <a:bodyPr vert="horz" lIns="0" tIns="0" rIns="0" bIns="0" anchor="t">
            <a:normAutofit fontScale="52500" lnSpcReduction="20000"/>
          </a:bodyPr>
          <a:lstStyle/>
          <a:p>
            <a:r>
              <a:rPr lang="en-US"/>
              <a:t> </a:t>
            </a:r>
          </a:p>
        </p:txBody>
      </p:sp>
      <p:sp>
        <p:nvSpPr>
          <p:cNvPr id="3" name="Text Placeholder 2"/>
          <p:cNvSpPr>
            <a:spLocks noGrp="1"/>
          </p:cNvSpPr>
          <p:nvPr>
            <p:ph type="body" idx="10"/>
          </p:nvPr>
        </p:nvSpPr>
        <p:spPr>
          <a:xfrm>
            <a:off x="6744970" y="1280160"/>
            <a:ext cx="2353310" cy="115570"/>
          </a:xfrm>
          <a:prstGeom prst="rect">
            <a:avLst/>
          </a:prstGeom>
          <a:solidFill>
            <a:srgbClr val="153268"/>
          </a:solidFill>
          <a:ln w="0" cmpd="sng">
            <a:noFill/>
            <a:prstDash val="solid"/>
          </a:ln>
        </p:spPr>
        <p:txBody>
          <a:bodyPr vert="horz" lIns="0" tIns="0" rIns="0" bIns="0" anchor="t">
            <a:normAutofit fontScale="52500" lnSpcReduction="20000"/>
          </a:bodyPr>
          <a:lstStyle/>
          <a:p>
            <a:r>
              <a:rPr lang="en-US"/>
              <a:t> </a:t>
            </a:r>
          </a:p>
        </p:txBody>
      </p:sp>
      <p:sp>
        <p:nvSpPr>
          <p:cNvPr id="4" name="Text Placeholder 3"/>
          <p:cNvSpPr>
            <a:spLocks noGrp="1"/>
          </p:cNvSpPr>
          <p:nvPr>
            <p:ph type="body" idx="10"/>
          </p:nvPr>
        </p:nvSpPr>
        <p:spPr>
          <a:xfrm>
            <a:off x="2270760" y="3252470"/>
            <a:ext cx="2350135" cy="115570"/>
          </a:xfrm>
          <a:prstGeom prst="rect">
            <a:avLst/>
          </a:prstGeom>
          <a:solidFill>
            <a:srgbClr val="50ACF9"/>
          </a:solidFill>
          <a:ln w="0" cmpd="sng">
            <a:noFill/>
            <a:prstDash val="solid"/>
          </a:ln>
        </p:spPr>
        <p:txBody>
          <a:bodyPr vert="horz" lIns="0" tIns="0" rIns="0" bIns="0" anchor="t">
            <a:normAutofit fontScale="52500" lnSpcReduction="20000"/>
          </a:bodyPr>
          <a:lstStyle/>
          <a:p>
            <a:r>
              <a:rPr lang="en-US"/>
              <a:t> </a:t>
            </a:r>
          </a:p>
        </p:txBody>
      </p:sp>
      <p:sp>
        <p:nvSpPr>
          <p:cNvPr id="5" name="Text Placeholder 4"/>
          <p:cNvSpPr>
            <a:spLocks noGrp="1"/>
          </p:cNvSpPr>
          <p:nvPr>
            <p:ph type="body" idx="10"/>
          </p:nvPr>
        </p:nvSpPr>
        <p:spPr>
          <a:xfrm>
            <a:off x="6744970" y="3258185"/>
            <a:ext cx="2353310" cy="116205"/>
          </a:xfrm>
          <a:prstGeom prst="rect">
            <a:avLst/>
          </a:prstGeom>
          <a:solidFill>
            <a:srgbClr val="153268"/>
          </a:solidFill>
          <a:ln w="0" cmpd="sng">
            <a:noFill/>
            <a:prstDash val="solid"/>
          </a:ln>
        </p:spPr>
        <p:txBody>
          <a:bodyPr vert="horz" lIns="0" tIns="0" rIns="0" bIns="0" anchor="t">
            <a:normAutofit fontScale="52500" lnSpcReduction="20000"/>
          </a:bodyPr>
          <a:lstStyle/>
          <a:p>
            <a:r>
              <a:rPr lang="en-US"/>
              <a:t> </a:t>
            </a:r>
          </a:p>
        </p:txBody>
      </p:sp>
      <p:pic>
        <p:nvPicPr>
          <p:cNvPr id="7" name="Picture 6"/>
          <p:cNvPicPr/>
          <p:nvPr/>
        </p:nvPicPr>
        <p:blipFill>
          <a:blip r:embed="rId2"/>
          <a:stretch>
            <a:fillRect/>
          </a:stretch>
        </p:blipFill>
        <p:spPr>
          <a:xfrm>
            <a:off x="73025" y="94615"/>
            <a:ext cx="2282825" cy="91440"/>
          </a:xfrm>
          <a:prstGeom prst="rect">
            <a:avLst/>
          </a:prstGeom>
        </p:spPr>
      </p:pic>
      <p:pic>
        <p:nvPicPr>
          <p:cNvPr id="12" name="Picture 11"/>
          <p:cNvPicPr/>
          <p:nvPr/>
        </p:nvPicPr>
        <p:blipFill>
          <a:blip r:embed="rId3"/>
          <a:stretch>
            <a:fillRect/>
          </a:stretch>
        </p:blipFill>
        <p:spPr>
          <a:xfrm>
            <a:off x="10402570" y="6452870"/>
            <a:ext cx="1438910" cy="185420"/>
          </a:xfrm>
          <a:prstGeom prst="rect">
            <a:avLst/>
          </a:prstGeom>
        </p:spPr>
      </p:pic>
      <p:sp>
        <p:nvSpPr>
          <p:cNvPr id="8" name="Text Placeholder 7"/>
          <p:cNvSpPr>
            <a:spLocks noGrp="1"/>
          </p:cNvSpPr>
          <p:nvPr>
            <p:ph type="body" idx="10"/>
          </p:nvPr>
        </p:nvSpPr>
        <p:spPr>
          <a:xfrm>
            <a:off x="73025" y="321310"/>
            <a:ext cx="8369300" cy="466090"/>
          </a:xfrm>
          <a:prstGeom prst="rect">
            <a:avLst/>
          </a:prstGeom>
          <a:noFill/>
          <a:ln w="0" cmpd="sng">
            <a:noFill/>
            <a:prstDash val="solid"/>
          </a:ln>
        </p:spPr>
        <p:txBody>
          <a:bodyPr vert="horz" lIns="0" tIns="3175" rIns="0" bIns="0" anchor="t">
            <a:normAutofit fontScale="97500"/>
          </a:bodyPr>
          <a:lstStyle/>
          <a:p>
            <a:pPr marL="0" marR="0" indent="0" algn="ctr">
              <a:lnSpc>
                <a:spcPts val="3600"/>
              </a:lnSpc>
              <a:spcAft>
                <a:spcPts val="0"/>
              </a:spcAft>
            </a:pPr>
            <a:r>
              <a:rPr lang="en-US" sz="3200" spc="80">
                <a:solidFill>
                  <a:srgbClr val="FFFFFF"/>
                </a:solidFill>
                <a:latin typeface="Arial" panose="02020603050405020304" pitchFamily="2"/>
              </a:rPr>
              <a:t>Answers lead to next steps in the AI journey </a:t>
            </a:r>
          </a:p>
        </p:txBody>
      </p:sp>
      <p:sp>
        <p:nvSpPr>
          <p:cNvPr id="9" name="Text Placeholder 8"/>
          <p:cNvSpPr>
            <a:spLocks noGrp="1"/>
          </p:cNvSpPr>
          <p:nvPr>
            <p:ph type="body" idx="10"/>
          </p:nvPr>
        </p:nvSpPr>
        <p:spPr>
          <a:xfrm>
            <a:off x="73025" y="1395730"/>
            <a:ext cx="8369300" cy="1856740"/>
          </a:xfrm>
          <a:prstGeom prst="rect">
            <a:avLst/>
          </a:prstGeom>
          <a:noFill/>
          <a:ln w="0" cmpd="sng">
            <a:noFill/>
            <a:prstDash val="solid"/>
          </a:ln>
        </p:spPr>
        <p:txBody>
          <a:bodyPr vert="horz" lIns="0" tIns="17780" rIns="0" bIns="0" anchor="t">
            <a:normAutofit fontScale="97500"/>
          </a:bodyPr>
          <a:lstStyle/>
          <a:p>
            <a:pPr marL="3108960" marR="0" indent="0" algn="l">
              <a:lnSpc>
                <a:spcPts val="4700"/>
              </a:lnSpc>
              <a:spcAft>
                <a:spcPts val="0"/>
              </a:spcAft>
              <a:tabLst>
                <a:tab pos="7543800" algn="l"/>
              </a:tabLst>
            </a:pPr>
            <a:r>
              <a:rPr lang="en-US" sz="5450" spc="-254">
                <a:solidFill>
                  <a:srgbClr val="50ACF9"/>
                </a:solidFill>
                <a:latin typeface="Arial" panose="02020603050405020304" pitchFamily="2"/>
              </a:rPr>
              <a:t>Q.	</a:t>
            </a:r>
            <a:r>
              <a:rPr lang="en-US" sz="5450" spc="-254">
                <a:solidFill>
                  <a:srgbClr val="000000"/>
                </a:solidFill>
                <a:latin typeface="Arial" panose="02020603050405020304" pitchFamily="2"/>
              </a:rPr>
              <a:t>Q. </a:t>
            </a:r>
          </a:p>
          <a:p>
            <a:pPr marL="2240280" marR="0" indent="0" algn="l">
              <a:lnSpc>
                <a:spcPts val="3000"/>
              </a:lnSpc>
              <a:spcBef>
                <a:spcPts val="0"/>
              </a:spcBef>
              <a:spcAft>
                <a:spcPts val="0"/>
              </a:spcAft>
              <a:tabLst>
                <a:tab pos="7452360" algn="l"/>
              </a:tabLst>
            </a:pPr>
            <a:r>
              <a:rPr lang="en-US" sz="2750" spc="0">
                <a:solidFill>
                  <a:srgbClr val="C5E3FC"/>
                </a:solidFill>
                <a:latin typeface="Arial" panose="02020603050405020304" pitchFamily="2"/>
              </a:rPr>
              <a:t>What problem	</a:t>
            </a:r>
            <a:r>
              <a:rPr lang="en-US" sz="2750" spc="0">
                <a:solidFill>
                  <a:srgbClr val="000000"/>
                </a:solidFill>
                <a:latin typeface="Arial" panose="02020603050405020304" pitchFamily="2"/>
              </a:rPr>
              <a:t>How </a:t>
            </a:r>
          </a:p>
          <a:p>
            <a:pPr marL="2194560" marR="0" indent="0" algn="l">
              <a:lnSpc>
                <a:spcPts val="2900"/>
              </a:lnSpc>
              <a:spcBef>
                <a:spcPts val="20"/>
              </a:spcBef>
              <a:spcAft>
                <a:spcPts val="0"/>
              </a:spcAft>
              <a:tabLst>
                <a:tab pos="8366760" algn="r"/>
              </a:tabLst>
            </a:pPr>
            <a:r>
              <a:rPr lang="en-US" sz="2750" spc="0">
                <a:solidFill>
                  <a:srgbClr val="C5E3FC"/>
                </a:solidFill>
                <a:latin typeface="Arial" panose="02020603050405020304" pitchFamily="2"/>
              </a:rPr>
              <a:t>are you solving	</a:t>
            </a:r>
            <a:r>
              <a:rPr lang="en-US" sz="2750" spc="0">
                <a:solidFill>
                  <a:srgbClr val="000000"/>
                </a:solidFill>
                <a:latin typeface="Arial" panose="02020603050405020304" pitchFamily="2"/>
              </a:rPr>
              <a:t>do you </a:t>
            </a:r>
          </a:p>
          <a:p>
            <a:pPr marL="2743200" marR="0" indent="0" algn="l">
              <a:lnSpc>
                <a:spcPts val="3000"/>
              </a:lnSpc>
              <a:spcBef>
                <a:spcPts val="0"/>
              </a:spcBef>
              <a:spcAft>
                <a:spcPts val="795"/>
              </a:spcAft>
              <a:tabLst>
                <a:tab pos="8275320" algn="r"/>
              </a:tabLst>
            </a:pPr>
            <a:r>
              <a:rPr lang="en-US" sz="2750" spc="0">
                <a:solidFill>
                  <a:srgbClr val="C5E3FC"/>
                </a:solidFill>
                <a:latin typeface="Arial" panose="02020603050405020304" pitchFamily="2"/>
              </a:rPr>
              <a:t>with AI?	</a:t>
            </a:r>
            <a:r>
              <a:rPr lang="en-US" sz="2750" spc="0">
                <a:solidFill>
                  <a:srgbClr val="000000"/>
                </a:solidFill>
                <a:latin typeface="Arial" panose="02020603050405020304" pitchFamily="2"/>
              </a:rPr>
              <a:t>do it? </a:t>
            </a:r>
          </a:p>
        </p:txBody>
      </p:sp>
      <p:sp>
        <p:nvSpPr>
          <p:cNvPr id="10" name="Text Placeholder 9"/>
          <p:cNvSpPr>
            <a:spLocks noGrp="1"/>
          </p:cNvSpPr>
          <p:nvPr>
            <p:ph type="body" idx="10"/>
          </p:nvPr>
        </p:nvSpPr>
        <p:spPr>
          <a:xfrm>
            <a:off x="2319655" y="3374390"/>
            <a:ext cx="7086600" cy="3078480"/>
          </a:xfrm>
          <a:prstGeom prst="rect">
            <a:avLst/>
          </a:prstGeom>
          <a:noFill/>
          <a:ln w="0" cmpd="sng">
            <a:noFill/>
            <a:prstDash val="solid"/>
          </a:ln>
        </p:spPr>
        <p:txBody>
          <a:bodyPr vert="horz" lIns="0" tIns="131445" rIns="0" bIns="0" anchor="t">
            <a:normAutofit fontScale="97500"/>
          </a:bodyPr>
          <a:lstStyle/>
          <a:p>
            <a:pPr marL="457200" marR="0" indent="0" algn="l">
              <a:lnSpc>
                <a:spcPts val="2100"/>
              </a:lnSpc>
              <a:spcAft>
                <a:spcPts val="0"/>
              </a:spcAft>
              <a:tabLst>
                <a:tab pos="4206240" algn="l"/>
              </a:tabLst>
            </a:pPr>
            <a:r>
              <a:rPr lang="en-US" sz="1800" spc="-10">
                <a:solidFill>
                  <a:srgbClr val="C5E3FC"/>
                </a:solidFill>
                <a:latin typeface="Arial" panose="02020603050405020304" pitchFamily="2"/>
              </a:rPr>
              <a:t>What makes	</a:t>
            </a:r>
            <a:r>
              <a:rPr lang="en-US" sz="1800" spc="-10">
                <a:solidFill>
                  <a:srgbClr val="000000"/>
                </a:solidFill>
                <a:latin typeface="Arial" panose="02020603050405020304" pitchFamily="2"/>
              </a:rPr>
              <a:t>There is no AI without data. </a:t>
            </a:r>
          </a:p>
          <a:p>
            <a:pPr marL="457200" marR="0" indent="0" algn="l">
              <a:lnSpc>
                <a:spcPts val="2100"/>
              </a:lnSpc>
              <a:spcBef>
                <a:spcPts val="105"/>
              </a:spcBef>
              <a:spcAft>
                <a:spcPts val="0"/>
              </a:spcAft>
              <a:tabLst>
                <a:tab pos="4206240" algn="l"/>
              </a:tabLst>
            </a:pPr>
            <a:r>
              <a:rPr lang="en-US" sz="1800" spc="-5">
                <a:solidFill>
                  <a:srgbClr val="C5E3FC"/>
                </a:solidFill>
                <a:latin typeface="Arial" panose="02020603050405020304" pitchFamily="2"/>
              </a:rPr>
              <a:t>you special?	</a:t>
            </a:r>
            <a:r>
              <a:rPr lang="en-US" sz="1800" spc="-5">
                <a:solidFill>
                  <a:srgbClr val="000000"/>
                </a:solidFill>
                <a:latin typeface="Arial" panose="02020603050405020304" pitchFamily="2"/>
              </a:rPr>
              <a:t>Create a strong foundation. </a:t>
            </a:r>
          </a:p>
          <a:p>
            <a:pPr marL="0" marR="0" indent="0" algn="l">
              <a:lnSpc>
                <a:spcPts val="2100"/>
              </a:lnSpc>
              <a:spcBef>
                <a:spcPts val="2280"/>
              </a:spcBef>
              <a:spcAft>
                <a:spcPts val="0"/>
              </a:spcAft>
              <a:tabLst>
                <a:tab pos="4206240" algn="l"/>
              </a:tabLst>
            </a:pPr>
            <a:r>
              <a:rPr lang="en-US" sz="1800" spc="-15">
                <a:solidFill>
                  <a:srgbClr val="C5E3FC"/>
                </a:solidFill>
                <a:latin typeface="Arial" panose="02020603050405020304" pitchFamily="2"/>
              </a:rPr>
              <a:t>What process is going	</a:t>
            </a:r>
            <a:r>
              <a:rPr lang="en-US" sz="1800" spc="-15">
                <a:solidFill>
                  <a:srgbClr val="000000"/>
                </a:solidFill>
                <a:latin typeface="Arial" panose="02020603050405020304" pitchFamily="2"/>
              </a:rPr>
              <a:t>Use patterns in use cases to </a:t>
            </a:r>
          </a:p>
          <a:p>
            <a:pPr marL="91440" marR="0" indent="0" algn="l">
              <a:lnSpc>
                <a:spcPts val="2100"/>
              </a:lnSpc>
              <a:spcBef>
                <a:spcPts val="105"/>
              </a:spcBef>
              <a:spcAft>
                <a:spcPts val="0"/>
              </a:spcAft>
              <a:tabLst>
                <a:tab pos="4343400" algn="l"/>
              </a:tabLst>
            </a:pPr>
            <a:r>
              <a:rPr lang="en-US" sz="1800" spc="0">
                <a:solidFill>
                  <a:srgbClr val="C5E3FC"/>
                </a:solidFill>
                <a:latin typeface="Arial" panose="02020603050405020304" pitchFamily="2"/>
              </a:rPr>
              <a:t>to move the needle?	</a:t>
            </a:r>
            <a:r>
              <a:rPr lang="en-US" sz="1800" spc="0">
                <a:solidFill>
                  <a:srgbClr val="000000"/>
                </a:solidFill>
                <a:latin typeface="Arial" panose="02020603050405020304" pitchFamily="2"/>
              </a:rPr>
              <a:t>identify foundational tools </a:t>
            </a:r>
          </a:p>
          <a:p>
            <a:pPr marL="137160" marR="822960" indent="-137160" algn="l">
              <a:lnSpc>
                <a:spcPts val="2200"/>
              </a:lnSpc>
              <a:spcBef>
                <a:spcPts val="2105"/>
              </a:spcBef>
              <a:spcAft>
                <a:spcPts val="5950"/>
              </a:spcAft>
              <a:tabLst>
                <a:tab pos="4937760" algn="l"/>
              </a:tabLst>
            </a:pPr>
            <a:r>
              <a:rPr lang="en-US" sz="1800" spc="0">
                <a:solidFill>
                  <a:srgbClr val="C5E3FC"/>
                </a:solidFill>
                <a:latin typeface="Arial" panose="02020603050405020304" pitchFamily="2"/>
              </a:rPr>
              <a:t>What AI solution could	</a:t>
            </a:r>
            <a:r>
              <a:rPr lang="en-US" sz="1800" spc="0">
                <a:solidFill>
                  <a:srgbClr val="000000"/>
                </a:solidFill>
                <a:latin typeface="Arial" panose="02020603050405020304" pitchFamily="2"/>
              </a:rPr>
              <a:t>Build vs buy? </a:t>
            </a:r>
            <a:r>
              <a:rPr lang="en-US" sz="1800" spc="0">
                <a:solidFill>
                  <a:srgbClr val="C5E3FC"/>
                </a:solidFill>
                <a:latin typeface="Arial" panose="02020603050405020304" pitchFamily="2"/>
              </a:rPr>
              <a:t>solve this problem? </a:t>
            </a:r>
          </a:p>
        </p:txBody>
      </p:sp>
      <p:sp>
        <p:nvSpPr>
          <p:cNvPr id="13" name="Text Placeholder 12"/>
          <p:cNvSpPr>
            <a:spLocks noGrp="1"/>
          </p:cNvSpPr>
          <p:nvPr>
            <p:ph type="body" idx="10"/>
          </p:nvPr>
        </p:nvSpPr>
        <p:spPr>
          <a:xfrm>
            <a:off x="73025" y="6700520"/>
            <a:ext cx="11777345" cy="93980"/>
          </a:xfrm>
          <a:prstGeom prst="rect">
            <a:avLst/>
          </a:prstGeom>
          <a:noFill/>
          <a:ln w="0" cmpd="sng">
            <a:noFill/>
            <a:prstDash val="solid"/>
          </a:ln>
        </p:spPr>
        <p:txBody>
          <a:bodyPr vert="horz" lIns="0" tIns="635" rIns="0" bIns="0" anchor="t">
            <a:normAutofit fontScale="97500"/>
          </a:bodyPr>
          <a:lstStyle/>
          <a:p>
            <a:pPr marL="5074920" marR="0" indent="0" algn="l">
              <a:lnSpc>
                <a:spcPts val="700"/>
              </a:lnSpc>
              <a:spcAft>
                <a:spcPts val="50"/>
              </a:spcAft>
              <a:tabLst>
                <a:tab pos="5303520" algn="l"/>
              </a:tabLst>
            </a:pPr>
            <a:r>
              <a:rPr lang="en-US" sz="600" spc="0">
                <a:solidFill>
                  <a:srgbClr val="808080"/>
                </a:solidFill>
                <a:latin typeface="Arial" panose="02020603050405020304" pitchFamily="2"/>
              </a:rPr>
              <a:t>8	Copyright © Dell Inc. All Rights Reserved. </a:t>
            </a:r>
          </a:p>
        </p:txBody>
      </p:sp>
    </p:spTree>
  </p:cSld>
  <p:clrMapOvr>
    <a:masterClrMapping/>
  </p:clrMapOvr>
</p:sld>
</file>

<file path=ppt/theme/theme1.xml><?xml version="1.0" encoding="utf-8"?>
<a:theme xmlns:a="http://schemas.openxmlformats.org/drawingml/2006/main" name="default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Custom 9">
      <a:dk1>
        <a:srgbClr val="14192C"/>
      </a:dk1>
      <a:lt1>
        <a:srgbClr val="FFFFFF"/>
      </a:lt1>
      <a:dk2>
        <a:srgbClr val="FA4632"/>
      </a:dk2>
      <a:lt2>
        <a:srgbClr val="B9B9BE"/>
      </a:lt2>
      <a:accent1>
        <a:srgbClr val="14192C"/>
      </a:accent1>
      <a:accent2>
        <a:srgbClr val="8D99CC"/>
      </a:accent2>
      <a:accent3>
        <a:srgbClr val="76767F"/>
      </a:accent3>
      <a:accent4>
        <a:srgbClr val="4F5360"/>
      </a:accent4>
      <a:accent5>
        <a:srgbClr val="AAB2D9"/>
      </a:accent5>
      <a:accent6>
        <a:srgbClr val="97979E"/>
      </a:accent6>
      <a:hlink>
        <a:srgbClr val="14192C"/>
      </a:hlink>
      <a:folHlink>
        <a:srgbClr val="14192C"/>
      </a:folHlink>
    </a:clrScheme>
    <a:fontScheme name="Book Antiqua">
      <a:majorFont>
        <a:latin typeface="Book Antiqua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4 New Square_Widescreen_PPT_Template_System-fonts" id="{DC1C37A9-AF31-D347-BCDC-3B89CC34F750}" vid="{DA190BB9-BFF0-E14A-98A2-9D667BDBFC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557</TotalTime>
  <Words>2651</Words>
  <Application>Microsoft Office PowerPoint</Application>
  <PresentationFormat>Widescreen</PresentationFormat>
  <Paragraphs>388</Paragraphs>
  <Slides>44</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-apple-system</vt:lpstr>
      <vt:lpstr>Aptos</vt:lpstr>
      <vt:lpstr>Arial</vt:lpstr>
      <vt:lpstr>Avenir Next LT Pro</vt:lpstr>
      <vt:lpstr>Bai Jamjuree</vt:lpstr>
      <vt:lpstr>Book Antiqua</vt:lpstr>
      <vt:lpstr>Book Antiqua Bold</vt:lpstr>
      <vt:lpstr>Caecilia LT Std Light</vt:lpstr>
      <vt:lpstr>Caecilia LT Std Roman</vt:lpstr>
      <vt:lpstr>Segoe Sans</vt:lpstr>
      <vt:lpstr>Segoe UI</vt:lpstr>
      <vt:lpstr>Verdana</vt:lpstr>
      <vt:lpstr>default layout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Artificial intelligence is not "cyber" </vt:lpstr>
      <vt:lpstr>The impact of AI in legal terms – all the time in the world?</vt:lpstr>
      <vt:lpstr>What is the EU Act actually  about?</vt:lpstr>
      <vt:lpstr>And in the UK ?</vt:lpstr>
      <vt:lpstr>New AI legislation –a red herring?</vt:lpstr>
      <vt:lpstr>Everybody is doing it</vt:lpstr>
      <vt:lpstr>AI in insurance policies</vt:lpstr>
      <vt:lpstr>AI Risks for business</vt:lpstr>
      <vt:lpstr>AI risk in an insurance policy</vt:lpstr>
      <vt:lpstr>“SMEs – a minefield? </vt:lpstr>
      <vt:lpstr>Existing cyber exclusion clauses won’t bite and there is precious little in proposal forms</vt:lpstr>
      <vt:lpstr>Thank you. Any questions?</vt:lpstr>
      <vt:lpstr>AI and Lawyers</vt:lpstr>
      <vt:lpstr>AI isn't new, but two recent cases show the pitfalls </vt:lpstr>
      <vt:lpstr>PowerPoint Presentation</vt:lpstr>
      <vt:lpstr>    Where AI and court rules have worked- disclosure</vt:lpstr>
      <vt:lpstr>AI and clients</vt:lpstr>
      <vt:lpstr>Professional guidance on the use of AI in legal practice</vt:lpstr>
      <vt:lpstr>Professional guidance on the use of AI in legal practice</vt:lpstr>
      <vt:lpstr> hm.evans@4newsquare.com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O'Connor, Des</dc:creator>
  <cp:lastModifiedBy>Gibbons, Nick</cp:lastModifiedBy>
  <cp:revision>2</cp:revision>
  <dcterms:created xsi:type="dcterms:W3CDTF">2025-07-30T08:26:32Z</dcterms:created>
  <dcterms:modified xsi:type="dcterms:W3CDTF">2025-07-30T18:14:16Z</dcterms:modified>
</cp:coreProperties>
</file>